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6" r:id="rId1"/>
  </p:sldMasterIdLst>
  <p:notesMasterIdLst>
    <p:notesMasterId r:id="rId23"/>
  </p:notesMasterIdLst>
  <p:sldIdLst>
    <p:sldId id="408" r:id="rId2"/>
    <p:sldId id="1279" r:id="rId3"/>
    <p:sldId id="1438" r:id="rId4"/>
    <p:sldId id="1437" r:id="rId5"/>
    <p:sldId id="1436" r:id="rId6"/>
    <p:sldId id="1439" r:id="rId7"/>
    <p:sldId id="1280" r:id="rId8"/>
    <p:sldId id="1290" r:id="rId9"/>
    <p:sldId id="1440" r:id="rId10"/>
    <p:sldId id="1441" r:id="rId11"/>
    <p:sldId id="1442" r:id="rId12"/>
    <p:sldId id="1443" r:id="rId13"/>
    <p:sldId id="1444" r:id="rId14"/>
    <p:sldId id="1445" r:id="rId15"/>
    <p:sldId id="1446" r:id="rId16"/>
    <p:sldId id="1447" r:id="rId17"/>
    <p:sldId id="1448" r:id="rId18"/>
    <p:sldId id="1449" r:id="rId19"/>
    <p:sldId id="1450" r:id="rId20"/>
    <p:sldId id="1451" r:id="rId21"/>
    <p:sldId id="1452" r:id="rId22"/>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160">
          <p15:clr>
            <a:srgbClr val="A4A3A4"/>
          </p15:clr>
        </p15:guide>
        <p15:guide id="3"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05" autoAdjust="0"/>
    <p:restoredTop sz="94660"/>
  </p:normalViewPr>
  <p:slideViewPr>
    <p:cSldViewPr snapToGrid="0" showGuides="1">
      <p:cViewPr varScale="1">
        <p:scale>
          <a:sx n="105" d="100"/>
          <a:sy n="105" d="100"/>
        </p:scale>
        <p:origin x="590" y="62"/>
      </p:cViewPr>
      <p:guideLst>
        <p:guide orient="horz" pos="1620"/>
        <p:guide pos="2160"/>
        <p:guide pos="2880"/>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oleObject" Target="file:///C:\Users\DELL\Box%20Sync\San%20Miguel\LLT%20ARG\ARG%20LLT%20Survey%20Summary%20data.xls"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C:\Users\DELL\Box%20Sync\San%20Miguel\LLT%20ARG\ARG%20LLT%20Survey%20Summary%20data.xls"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C:\Users\DELL\Box%20Sync\San%20Miguel\LLT%20ARG\ARG%20LLT%20Survey%20Summary%20data.xls" TargetMode="External"/></Relationships>
</file>

<file path=ppt/charts/_rels/chart4.xml.rels><?xml version="1.0" encoding="UTF-8" standalone="yes"?>
<Relationships xmlns="http://schemas.openxmlformats.org/package/2006/relationships"><Relationship Id="rId1" Type="http://schemas.openxmlformats.org/officeDocument/2006/relationships/oleObject" Target="file:///C:\Users\DELL\Box%20Sync\San%20Miguel\LLT%20ARG\ARG%20LLT%20Survey%20Summary%20data.xls"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clustered"/>
        <c:varyColors val="0"/>
        <c:ser>
          <c:idx val="0"/>
          <c:order val="0"/>
          <c:spPr>
            <a:solidFill>
              <a:schemeClr val="accent1">
                <a:lumMod val="50000"/>
              </a:schemeClr>
            </a:solidFill>
          </c:spPr>
          <c:invertIfNegative val="0"/>
          <c:dLbls>
            <c:spPr>
              <a:noFill/>
              <a:ln w="25400">
                <a:noFill/>
              </a:ln>
            </c:spPr>
            <c:txPr>
              <a:bodyPr wrap="square" lIns="38100" tIns="19050" rIns="38100" bIns="19050" anchor="ctr">
                <a:spAutoFit/>
              </a:bodyPr>
              <a:lstStyle/>
              <a:p>
                <a:pPr>
                  <a:defRPr sz="1000" b="1" i="0" u="none" strike="noStrike" baseline="0">
                    <a:solidFill>
                      <a:schemeClr val="bg1"/>
                    </a:solidFill>
                    <a:latin typeface="+mn-lt"/>
                    <a:ea typeface="Calibri"/>
                    <a:cs typeface="Calibri"/>
                  </a:defRPr>
                </a:pPr>
                <a:endParaRPr lang="es-A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'Question 1'!$B$32:$C$36</c:f>
              <c:strCache>
                <c:ptCount val="5"/>
                <c:pt idx="0">
                  <c:v>Mi trabajo con el equipo acerca de nuestra visión y objetivos compartidos es tan importante como, o más importante que, mis objetivos individuales.</c:v>
                </c:pt>
                <c:pt idx="1">
                  <c:v>Tenemos un entendimiento compartido de las prioridades para alcanzar los objetivos.</c:v>
                </c:pt>
                <c:pt idx="2">
                  <c:v>Trabajamos para alcanzar objetivos compartidos de corto plazo.</c:v>
                </c:pt>
                <c:pt idx="3">
                  <c:v>Tenemos una visión clara de lo que queremos lograr.</c:v>
                </c:pt>
                <c:pt idx="4">
                  <c:v>Tenemos un propósito compartido (por qué)</c:v>
                </c:pt>
              </c:strCache>
            </c:strRef>
          </c:cat>
          <c:val>
            <c:numRef>
              <c:f>'Question 1'!$D$32:$D$36</c:f>
              <c:numCache>
                <c:formatCode>0.00</c:formatCode>
                <c:ptCount val="5"/>
                <c:pt idx="0">
                  <c:v>3.5</c:v>
                </c:pt>
                <c:pt idx="1">
                  <c:v>2</c:v>
                </c:pt>
                <c:pt idx="2" formatCode="General">
                  <c:v>3.6</c:v>
                </c:pt>
                <c:pt idx="3">
                  <c:v>3.7</c:v>
                </c:pt>
                <c:pt idx="4">
                  <c:v>3.9</c:v>
                </c:pt>
              </c:numCache>
            </c:numRef>
          </c:val>
          <c:extLst>
            <c:ext xmlns:c16="http://schemas.microsoft.com/office/drawing/2014/chart" uri="{C3380CC4-5D6E-409C-BE32-E72D297353CC}">
              <c16:uniqueId val="{00000000-C74A-41F7-BA94-F1F670ADCAFA}"/>
            </c:ext>
          </c:extLst>
        </c:ser>
        <c:dLbls>
          <c:showLegendKey val="0"/>
          <c:showVal val="0"/>
          <c:showCatName val="0"/>
          <c:showSerName val="0"/>
          <c:showPercent val="0"/>
          <c:showBubbleSize val="0"/>
        </c:dLbls>
        <c:gapWidth val="150"/>
        <c:overlap val="-25"/>
        <c:axId val="312219024"/>
        <c:axId val="1"/>
      </c:barChart>
      <c:catAx>
        <c:axId val="312219024"/>
        <c:scaling>
          <c:orientation val="minMax"/>
        </c:scaling>
        <c:delete val="0"/>
        <c:axPos val="l"/>
        <c:numFmt formatCode="General" sourceLinked="1"/>
        <c:majorTickMark val="none"/>
        <c:minorTickMark val="none"/>
        <c:tickLblPos val="nextTo"/>
        <c:spPr>
          <a:ln w="3175">
            <a:solidFill>
              <a:srgbClr val="808080"/>
            </a:solidFill>
            <a:prstDash val="solid"/>
          </a:ln>
        </c:spPr>
        <c:txPr>
          <a:bodyPr rot="0" vert="horz"/>
          <a:lstStyle/>
          <a:p>
            <a:pPr>
              <a:defRPr sz="1000" b="0" i="0" u="none" strike="noStrike" baseline="0">
                <a:solidFill>
                  <a:srgbClr val="333333"/>
                </a:solidFill>
                <a:latin typeface="+mn-lt"/>
                <a:ea typeface="Calibri"/>
                <a:cs typeface="Calibri"/>
              </a:defRPr>
            </a:pPr>
            <a:endParaRPr lang="es-AR"/>
          </a:p>
        </c:txPr>
        <c:crossAx val="1"/>
        <c:crossesAt val="0"/>
        <c:auto val="0"/>
        <c:lblAlgn val="ctr"/>
        <c:lblOffset val="1"/>
        <c:noMultiLvlLbl val="0"/>
      </c:catAx>
      <c:valAx>
        <c:axId val="1"/>
        <c:scaling>
          <c:orientation val="minMax"/>
          <c:max val="5"/>
          <c:min val="1"/>
        </c:scaling>
        <c:delete val="0"/>
        <c:axPos val="b"/>
        <c:majorGridlines>
          <c:spPr>
            <a:ln>
              <a:solidFill>
                <a:schemeClr val="bg2">
                  <a:lumMod val="75000"/>
                </a:schemeClr>
              </a:solidFill>
              <a:prstDash val="sysDot"/>
            </a:ln>
          </c:spPr>
        </c:majorGridlines>
        <c:numFmt formatCode="0.00" sourceLinked="1"/>
        <c:majorTickMark val="in"/>
        <c:minorTickMark val="none"/>
        <c:tickLblPos val="nextTo"/>
        <c:spPr>
          <a:ln w="3175">
            <a:solidFill>
              <a:srgbClr val="808080"/>
            </a:solidFill>
            <a:prstDash val="solid"/>
          </a:ln>
        </c:spPr>
        <c:txPr>
          <a:bodyPr rot="0" vert="horz"/>
          <a:lstStyle/>
          <a:p>
            <a:pPr>
              <a:defRPr sz="1000" b="0" i="0" u="none" strike="noStrike" baseline="0">
                <a:solidFill>
                  <a:srgbClr val="333333"/>
                </a:solidFill>
                <a:latin typeface="Calibri"/>
                <a:ea typeface="Calibri"/>
                <a:cs typeface="Calibri"/>
              </a:defRPr>
            </a:pPr>
            <a:endParaRPr lang="es-AR"/>
          </a:p>
        </c:txPr>
        <c:crossAx val="312219024"/>
        <c:crosses val="autoZero"/>
        <c:crossBetween val="between"/>
      </c:valAx>
    </c:plotArea>
    <c:plotVisOnly val="1"/>
    <c:dispBlanksAs val="gap"/>
    <c:showDLblsOverMax val="0"/>
  </c:chart>
  <c:spPr>
    <a:solidFill>
      <a:srgbClr val="FFFFFF"/>
    </a:solidFill>
    <a:ln w="3175">
      <a:noFill/>
      <a:prstDash val="solid"/>
    </a:ln>
  </c:spPr>
  <c:txPr>
    <a:bodyPr/>
    <a:lstStyle/>
    <a:p>
      <a:pPr>
        <a:defRPr sz="1000" b="0" i="0" u="none" strike="noStrike" baseline="0">
          <a:solidFill>
            <a:srgbClr val="333333"/>
          </a:solidFill>
          <a:latin typeface="Calibri"/>
          <a:ea typeface="Calibri"/>
          <a:cs typeface="Calibri"/>
        </a:defRPr>
      </a:pPr>
      <a:endParaRPr lang="es-A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clustered"/>
        <c:varyColors val="0"/>
        <c:ser>
          <c:idx val="0"/>
          <c:order val="0"/>
          <c:spPr>
            <a:solidFill>
              <a:srgbClr val="FFC000"/>
            </a:solidFill>
          </c:spPr>
          <c:invertIfNegative val="0"/>
          <c:dLbls>
            <c:spPr>
              <a:noFill/>
              <a:ln w="25400">
                <a:noFill/>
              </a:ln>
            </c:spPr>
            <c:txPr>
              <a:bodyPr/>
              <a:lstStyle/>
              <a:p>
                <a:pPr>
                  <a:defRPr b="1"/>
                </a:pPr>
                <a:endParaRPr lang="es-A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'Question 1'!$B$40:$C$44</c:f>
              <c:strCache>
                <c:ptCount val="5"/>
                <c:pt idx="0">
                  <c:v>Compartimos la responsabilidad por los resultados de los objetivos comunes y fracasamos o tenemos éxito conjuntamente (no individualmente)</c:v>
                </c:pt>
                <c:pt idx="1">
                  <c:v>Cumplimos nuestras promesas demostrando compromiso respecto de las metas y objetivos individuales.</c:v>
                </c:pt>
                <c:pt idx="2">
                  <c:v>Otros miembros del equipo tienen claro su rol/responsabilidad individual en el equipo.</c:v>
                </c:pt>
                <c:pt idx="3">
                  <c:v>Tengo claro mi rol/responsabilidad individual en el equipo</c:v>
                </c:pt>
                <c:pt idx="4">
                  <c:v>Los roles están claramente definidos, no hay superposición ni ‘zonas grises’</c:v>
                </c:pt>
              </c:strCache>
            </c:strRef>
          </c:cat>
          <c:val>
            <c:numRef>
              <c:f>'Question 1'!$D$40:$D$44</c:f>
              <c:numCache>
                <c:formatCode>0.00</c:formatCode>
                <c:ptCount val="5"/>
                <c:pt idx="0">
                  <c:v>3.2</c:v>
                </c:pt>
                <c:pt idx="1">
                  <c:v>3.8</c:v>
                </c:pt>
                <c:pt idx="2">
                  <c:v>3.1</c:v>
                </c:pt>
                <c:pt idx="3">
                  <c:v>3.5</c:v>
                </c:pt>
                <c:pt idx="4">
                  <c:v>2</c:v>
                </c:pt>
              </c:numCache>
            </c:numRef>
          </c:val>
          <c:extLst>
            <c:ext xmlns:c16="http://schemas.microsoft.com/office/drawing/2014/chart" uri="{C3380CC4-5D6E-409C-BE32-E72D297353CC}">
              <c16:uniqueId val="{00000000-1B8D-4C86-9662-D04EECB75FEE}"/>
            </c:ext>
          </c:extLst>
        </c:ser>
        <c:dLbls>
          <c:showLegendKey val="0"/>
          <c:showVal val="0"/>
          <c:showCatName val="0"/>
          <c:showSerName val="0"/>
          <c:showPercent val="0"/>
          <c:showBubbleSize val="0"/>
        </c:dLbls>
        <c:gapWidth val="150"/>
        <c:overlap val="-25"/>
        <c:axId val="312219024"/>
        <c:axId val="1"/>
      </c:barChart>
      <c:catAx>
        <c:axId val="312219024"/>
        <c:scaling>
          <c:orientation val="minMax"/>
        </c:scaling>
        <c:delete val="0"/>
        <c:axPos val="l"/>
        <c:numFmt formatCode="General" sourceLinked="1"/>
        <c:majorTickMark val="none"/>
        <c:minorTickMark val="none"/>
        <c:tickLblPos val="nextTo"/>
        <c:spPr>
          <a:ln w="3175">
            <a:solidFill>
              <a:srgbClr val="808080"/>
            </a:solidFill>
            <a:prstDash val="solid"/>
          </a:ln>
        </c:spPr>
        <c:txPr>
          <a:bodyPr rot="0" vert="horz"/>
          <a:lstStyle/>
          <a:p>
            <a:pPr>
              <a:defRPr/>
            </a:pPr>
            <a:endParaRPr lang="es-AR"/>
          </a:p>
        </c:txPr>
        <c:crossAx val="1"/>
        <c:crossesAt val="0"/>
        <c:auto val="0"/>
        <c:lblAlgn val="ctr"/>
        <c:lblOffset val="1"/>
        <c:noMultiLvlLbl val="0"/>
      </c:catAx>
      <c:valAx>
        <c:axId val="1"/>
        <c:scaling>
          <c:orientation val="minMax"/>
          <c:max val="5"/>
          <c:min val="1"/>
        </c:scaling>
        <c:delete val="0"/>
        <c:axPos val="b"/>
        <c:majorGridlines>
          <c:spPr>
            <a:ln>
              <a:prstDash val="sysDot"/>
            </a:ln>
          </c:spPr>
        </c:majorGridlines>
        <c:numFmt formatCode="0.00" sourceLinked="1"/>
        <c:majorTickMark val="in"/>
        <c:minorTickMark val="none"/>
        <c:tickLblPos val="nextTo"/>
        <c:spPr>
          <a:ln w="3175">
            <a:solidFill>
              <a:srgbClr val="808080"/>
            </a:solidFill>
            <a:prstDash val="solid"/>
          </a:ln>
        </c:spPr>
        <c:txPr>
          <a:bodyPr rot="0" vert="horz"/>
          <a:lstStyle/>
          <a:p>
            <a:pPr>
              <a:defRPr/>
            </a:pPr>
            <a:endParaRPr lang="es-AR"/>
          </a:p>
        </c:txPr>
        <c:crossAx val="312219024"/>
        <c:crosses val="autoZero"/>
        <c:crossBetween val="between"/>
      </c:valAx>
    </c:plotArea>
    <c:plotVisOnly val="1"/>
    <c:dispBlanksAs val="gap"/>
    <c:showDLblsOverMax val="0"/>
  </c:chart>
  <c:spPr>
    <a:solidFill>
      <a:srgbClr val="FFFFFF"/>
    </a:solidFill>
    <a:ln w="3175">
      <a:noFill/>
      <a:prstDash val="solid"/>
    </a:ln>
  </c:spPr>
  <c:txPr>
    <a:bodyPr/>
    <a:lstStyle/>
    <a:p>
      <a:pPr>
        <a:defRPr sz="1000" b="0" i="0" u="none" strike="noStrike" baseline="0">
          <a:solidFill>
            <a:srgbClr val="333333"/>
          </a:solidFill>
          <a:latin typeface="+mn-lt"/>
          <a:ea typeface="Calibri"/>
          <a:cs typeface="Calibri"/>
        </a:defRPr>
      </a:pPr>
      <a:endParaRPr lang="es-A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clustered"/>
        <c:varyColors val="0"/>
        <c:ser>
          <c:idx val="0"/>
          <c:order val="0"/>
          <c:spPr>
            <a:solidFill>
              <a:schemeClr val="accent5"/>
            </a:solidFill>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1-5896-40A6-A035-E6D10C36908F}"/>
                </c:ext>
              </c:extLst>
            </c:dLbl>
            <c:dLbl>
              <c:idx val="1"/>
              <c:delete val="1"/>
              <c:extLst>
                <c:ext xmlns:c15="http://schemas.microsoft.com/office/drawing/2012/chart" uri="{CE6537A1-D6FC-4f65-9D91-7224C49458BB}"/>
                <c:ext xmlns:c16="http://schemas.microsoft.com/office/drawing/2014/chart" uri="{C3380CC4-5D6E-409C-BE32-E72D297353CC}">
                  <c16:uniqueId val="{00000000-5896-40A6-A035-E6D10C36908F}"/>
                </c:ext>
              </c:extLst>
            </c:dLbl>
            <c:spPr>
              <a:noFill/>
              <a:ln w="25400">
                <a:noFill/>
              </a:ln>
            </c:spPr>
            <c:txPr>
              <a:bodyPr/>
              <a:lstStyle/>
              <a:p>
                <a:pPr>
                  <a:defRPr>
                    <a:solidFill>
                      <a:schemeClr val="bg1"/>
                    </a:solidFill>
                  </a:defRPr>
                </a:pPr>
                <a:endParaRPr lang="es-A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'Question 1'!$B$47:$C$50</c:f>
              <c:strCache>
                <c:ptCount val="4"/>
                <c:pt idx="0">
                  <c:v>(A veces, las tareas importantes no reciben la atención que merecen por brechas en la comunicación y/o demoras en la toma de decisiones)</c:v>
                </c:pt>
                <c:pt idx="1">
                  <c:v>(La mayor parte del tiempo, el equipo necesita un responsable central que divide y asigna las tareas entre los miembros.)</c:v>
                </c:pt>
                <c:pt idx="2">
                  <c:v>Tenemos reuniones efectivas, bien preparadas y con foco en la toma de decisiones.</c:v>
                </c:pt>
                <c:pt idx="3">
                  <c:v>El equipo requiere de la combinación del conocimiento y las habilidades de varios o todos sus miembros para resolver problemas.</c:v>
                </c:pt>
              </c:strCache>
            </c:strRef>
          </c:cat>
          <c:val>
            <c:numRef>
              <c:f>'Question 1'!$D$47:$D$50</c:f>
              <c:numCache>
                <c:formatCode>0.00</c:formatCode>
                <c:ptCount val="4"/>
                <c:pt idx="0">
                  <c:v>2.9</c:v>
                </c:pt>
                <c:pt idx="1">
                  <c:v>2.2999999999999998</c:v>
                </c:pt>
                <c:pt idx="2">
                  <c:v>3.1</c:v>
                </c:pt>
                <c:pt idx="3">
                  <c:v>4.4000000000000004</c:v>
                </c:pt>
              </c:numCache>
            </c:numRef>
          </c:val>
          <c:extLst>
            <c:ext xmlns:c16="http://schemas.microsoft.com/office/drawing/2014/chart" uri="{C3380CC4-5D6E-409C-BE32-E72D297353CC}">
              <c16:uniqueId val="{00000000-8323-4C32-9C22-07E7F67B5E81}"/>
            </c:ext>
          </c:extLst>
        </c:ser>
        <c:dLbls>
          <c:showLegendKey val="0"/>
          <c:showVal val="0"/>
          <c:showCatName val="0"/>
          <c:showSerName val="0"/>
          <c:showPercent val="0"/>
          <c:showBubbleSize val="0"/>
        </c:dLbls>
        <c:gapWidth val="150"/>
        <c:overlap val="-25"/>
        <c:axId val="312219024"/>
        <c:axId val="1"/>
      </c:barChart>
      <c:catAx>
        <c:axId val="312219024"/>
        <c:scaling>
          <c:orientation val="minMax"/>
        </c:scaling>
        <c:delete val="0"/>
        <c:axPos val="l"/>
        <c:numFmt formatCode="General" sourceLinked="1"/>
        <c:majorTickMark val="none"/>
        <c:minorTickMark val="none"/>
        <c:tickLblPos val="nextTo"/>
        <c:spPr>
          <a:ln w="3175">
            <a:solidFill>
              <a:srgbClr val="808080"/>
            </a:solidFill>
            <a:prstDash val="solid"/>
          </a:ln>
        </c:spPr>
        <c:txPr>
          <a:bodyPr rot="0" vert="horz"/>
          <a:lstStyle/>
          <a:p>
            <a:pPr>
              <a:defRPr/>
            </a:pPr>
            <a:endParaRPr lang="es-AR"/>
          </a:p>
        </c:txPr>
        <c:crossAx val="1"/>
        <c:crossesAt val="0"/>
        <c:auto val="0"/>
        <c:lblAlgn val="ctr"/>
        <c:lblOffset val="1"/>
        <c:noMultiLvlLbl val="0"/>
      </c:catAx>
      <c:valAx>
        <c:axId val="1"/>
        <c:scaling>
          <c:orientation val="minMax"/>
          <c:max val="5"/>
          <c:min val="1"/>
        </c:scaling>
        <c:delete val="0"/>
        <c:axPos val="b"/>
        <c:majorGridlines>
          <c:spPr>
            <a:ln>
              <a:solidFill>
                <a:schemeClr val="bg2">
                  <a:lumMod val="85000"/>
                </a:schemeClr>
              </a:solidFill>
              <a:prstDash val="sysDot"/>
            </a:ln>
          </c:spPr>
        </c:majorGridlines>
        <c:numFmt formatCode="0.00" sourceLinked="1"/>
        <c:majorTickMark val="in"/>
        <c:minorTickMark val="none"/>
        <c:tickLblPos val="nextTo"/>
        <c:spPr>
          <a:ln w="3175">
            <a:solidFill>
              <a:srgbClr val="808080"/>
            </a:solidFill>
            <a:prstDash val="solid"/>
          </a:ln>
        </c:spPr>
        <c:txPr>
          <a:bodyPr rot="0" vert="horz"/>
          <a:lstStyle/>
          <a:p>
            <a:pPr>
              <a:defRPr/>
            </a:pPr>
            <a:endParaRPr lang="es-AR"/>
          </a:p>
        </c:txPr>
        <c:crossAx val="312219024"/>
        <c:crosses val="autoZero"/>
        <c:crossBetween val="between"/>
      </c:valAx>
    </c:plotArea>
    <c:plotVisOnly val="1"/>
    <c:dispBlanksAs val="gap"/>
    <c:showDLblsOverMax val="0"/>
  </c:chart>
  <c:spPr>
    <a:solidFill>
      <a:srgbClr val="FFFFFF"/>
    </a:solidFill>
    <a:ln w="3175">
      <a:noFill/>
      <a:prstDash val="solid"/>
    </a:ln>
  </c:spPr>
  <c:txPr>
    <a:bodyPr/>
    <a:lstStyle/>
    <a:p>
      <a:pPr>
        <a:defRPr sz="1000" b="0" i="0" u="none" strike="noStrike" baseline="0">
          <a:solidFill>
            <a:srgbClr val="333333"/>
          </a:solidFill>
          <a:latin typeface="+mn-lt"/>
          <a:ea typeface="Calibri"/>
          <a:cs typeface="Calibri"/>
        </a:defRPr>
      </a:pPr>
      <a:endParaRPr lang="es-A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clustered"/>
        <c:varyColors val="0"/>
        <c:ser>
          <c:idx val="0"/>
          <c:order val="0"/>
          <c:spPr>
            <a:solidFill>
              <a:schemeClr val="accent4"/>
            </a:solidFill>
          </c:spPr>
          <c:invertIfNegative val="0"/>
          <c:dLbls>
            <c:spPr>
              <a:noFill/>
              <a:ln w="25400">
                <a:noFill/>
              </a:ln>
            </c:spPr>
            <c:txPr>
              <a:bodyPr/>
              <a:lstStyle/>
              <a:p>
                <a:pPr>
                  <a:defRPr>
                    <a:solidFill>
                      <a:schemeClr val="bg1"/>
                    </a:solidFill>
                  </a:defRPr>
                </a:pPr>
                <a:endParaRPr lang="es-A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'Question 1'!$B$55:$C$63</c:f>
              <c:strCache>
                <c:ptCount val="9"/>
                <c:pt idx="0">
                  <c:v>Nos ven como un equipo muy unido y otros quieren ser parte.</c:v>
                </c:pt>
                <c:pt idx="1">
                  <c:v>Compartimos el orgullo de ser miembros del equipo.</c:v>
                </c:pt>
                <c:pt idx="2">
                  <c:v>Los diferentes puntos de vista son expuestos abiertamente y escuchados sin defensividad.</c:v>
                </c:pt>
                <c:pt idx="3">
                  <c:v>Resolvemos los conflictos de manera constructiva, sin demasiada agresión ni confrontación.</c:v>
                </c:pt>
                <c:pt idx="4">
                  <c:v>Nos damos feedback en tiempo real.</c:v>
                </c:pt>
                <c:pt idx="5">
                  <c:v>Confío en los miembros del equipo</c:v>
                </c:pt>
                <c:pt idx="6">
                  <c:v>Los miembros del equipo tienen las habilidades técnicas necesarias para su rol.</c:v>
                </c:pt>
                <c:pt idx="7">
                  <c:v>Tenemos un set de valores compartidos.</c:v>
                </c:pt>
                <c:pt idx="8">
                  <c:v>Buscamos activamente colaborar y apoyaros mutuamente.</c:v>
                </c:pt>
              </c:strCache>
            </c:strRef>
          </c:cat>
          <c:val>
            <c:numRef>
              <c:f>'Question 1'!$D$55:$D$63</c:f>
              <c:numCache>
                <c:formatCode>0.00</c:formatCode>
                <c:ptCount val="9"/>
                <c:pt idx="0">
                  <c:v>2.9</c:v>
                </c:pt>
                <c:pt idx="1">
                  <c:v>3.9</c:v>
                </c:pt>
                <c:pt idx="2">
                  <c:v>3.2</c:v>
                </c:pt>
                <c:pt idx="3">
                  <c:v>3.1</c:v>
                </c:pt>
                <c:pt idx="4">
                  <c:v>2.6</c:v>
                </c:pt>
                <c:pt idx="5">
                  <c:v>3.9</c:v>
                </c:pt>
                <c:pt idx="6">
                  <c:v>4.0999999999999996</c:v>
                </c:pt>
                <c:pt idx="7">
                  <c:v>3.4</c:v>
                </c:pt>
                <c:pt idx="8">
                  <c:v>3.3</c:v>
                </c:pt>
              </c:numCache>
            </c:numRef>
          </c:val>
          <c:extLst>
            <c:ext xmlns:c16="http://schemas.microsoft.com/office/drawing/2014/chart" uri="{C3380CC4-5D6E-409C-BE32-E72D297353CC}">
              <c16:uniqueId val="{00000000-1DE8-4A34-B164-6FC52EF698DE}"/>
            </c:ext>
          </c:extLst>
        </c:ser>
        <c:dLbls>
          <c:showLegendKey val="0"/>
          <c:showVal val="0"/>
          <c:showCatName val="0"/>
          <c:showSerName val="0"/>
          <c:showPercent val="0"/>
          <c:showBubbleSize val="0"/>
        </c:dLbls>
        <c:gapWidth val="150"/>
        <c:overlap val="-25"/>
        <c:axId val="312219024"/>
        <c:axId val="1"/>
      </c:barChart>
      <c:catAx>
        <c:axId val="312219024"/>
        <c:scaling>
          <c:orientation val="minMax"/>
        </c:scaling>
        <c:delete val="0"/>
        <c:axPos val="l"/>
        <c:numFmt formatCode="General" sourceLinked="1"/>
        <c:majorTickMark val="none"/>
        <c:minorTickMark val="none"/>
        <c:tickLblPos val="nextTo"/>
        <c:spPr>
          <a:ln w="3175">
            <a:solidFill>
              <a:srgbClr val="808080"/>
            </a:solidFill>
            <a:prstDash val="solid"/>
          </a:ln>
        </c:spPr>
        <c:txPr>
          <a:bodyPr rot="0" vert="horz"/>
          <a:lstStyle/>
          <a:p>
            <a:pPr>
              <a:defRPr/>
            </a:pPr>
            <a:endParaRPr lang="es-AR"/>
          </a:p>
        </c:txPr>
        <c:crossAx val="1"/>
        <c:crossesAt val="0"/>
        <c:auto val="0"/>
        <c:lblAlgn val="ctr"/>
        <c:lblOffset val="1"/>
        <c:noMultiLvlLbl val="0"/>
      </c:catAx>
      <c:valAx>
        <c:axId val="1"/>
        <c:scaling>
          <c:orientation val="minMax"/>
          <c:max val="5"/>
          <c:min val="1"/>
        </c:scaling>
        <c:delete val="0"/>
        <c:axPos val="b"/>
        <c:majorGridlines>
          <c:spPr>
            <a:ln>
              <a:solidFill>
                <a:schemeClr val="bg2">
                  <a:lumMod val="75000"/>
                </a:schemeClr>
              </a:solidFill>
              <a:prstDash val="sysDot"/>
            </a:ln>
          </c:spPr>
        </c:majorGridlines>
        <c:numFmt formatCode="0.00" sourceLinked="1"/>
        <c:majorTickMark val="in"/>
        <c:minorTickMark val="none"/>
        <c:tickLblPos val="nextTo"/>
        <c:spPr>
          <a:ln w="3175">
            <a:solidFill>
              <a:srgbClr val="808080"/>
            </a:solidFill>
            <a:prstDash val="solid"/>
          </a:ln>
        </c:spPr>
        <c:txPr>
          <a:bodyPr rot="0" vert="horz"/>
          <a:lstStyle/>
          <a:p>
            <a:pPr>
              <a:defRPr/>
            </a:pPr>
            <a:endParaRPr lang="es-AR"/>
          </a:p>
        </c:txPr>
        <c:crossAx val="312219024"/>
        <c:crosses val="autoZero"/>
        <c:crossBetween val="between"/>
      </c:valAx>
    </c:plotArea>
    <c:plotVisOnly val="1"/>
    <c:dispBlanksAs val="gap"/>
    <c:showDLblsOverMax val="0"/>
  </c:chart>
  <c:spPr>
    <a:solidFill>
      <a:srgbClr val="FFFFFF"/>
    </a:solidFill>
    <a:ln w="3175">
      <a:noFill/>
      <a:prstDash val="solid"/>
    </a:ln>
  </c:spPr>
  <c:txPr>
    <a:bodyPr/>
    <a:lstStyle/>
    <a:p>
      <a:pPr>
        <a:defRPr sz="900" b="0" i="0" u="none" strike="noStrike" baseline="0">
          <a:solidFill>
            <a:srgbClr val="333333"/>
          </a:solidFill>
          <a:latin typeface="+mn-lt"/>
          <a:ea typeface="Calibri"/>
          <a:cs typeface="Calibri"/>
        </a:defRPr>
      </a:pPr>
      <a:endParaRPr lang="es-AR"/>
    </a:p>
  </c:txPr>
  <c:externalData r:id="rId1">
    <c:autoUpdate val="0"/>
  </c:externalData>
</c:chartSpace>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B489FD-8503-4FEC-8300-9BE3312C5538}" type="datetimeFigureOut">
              <a:rPr lang="es-AR" smtClean="0"/>
              <a:t>12/11/2025</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ADB3E0-C091-428A-8725-85043A5951E6}" type="slidenum">
              <a:rPr lang="es-AR" smtClean="0"/>
              <a:t>‹#›</a:t>
            </a:fld>
            <a:endParaRPr lang="es-AR"/>
          </a:p>
        </p:txBody>
      </p:sp>
    </p:spTree>
    <p:extLst>
      <p:ext uri="{BB962C8B-B14F-4D97-AF65-F5344CB8AC3E}">
        <p14:creationId xmlns:p14="http://schemas.microsoft.com/office/powerpoint/2010/main" val="3956962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iseño personalizado">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658368"/>
            <a:ext cx="8229600" cy="1847850"/>
          </a:xfrm>
          <a:prstGeom prst="rect">
            <a:avLst/>
          </a:prstGeom>
        </p:spPr>
        <p:txBody>
          <a:bodyPr vert="horz" anchor="b" anchorCtr="0"/>
          <a:lstStyle>
            <a:lvl1pPr algn="ctr">
              <a:defRPr sz="3600" cap="all" spc="400">
                <a:solidFill>
                  <a:schemeClr val="bg1"/>
                </a:solidFill>
                <a:effectLst/>
              </a:defRPr>
            </a:lvl1pPr>
          </a:lstStyle>
          <a:p>
            <a:r>
              <a:rPr lang="es-ES"/>
              <a:t>Haga clic para modificar el estilo de título del patrón</a:t>
            </a:r>
            <a:endParaRPr lang="es-ES_tradnl" dirty="0"/>
          </a:p>
        </p:txBody>
      </p:sp>
    </p:spTree>
    <p:extLst>
      <p:ext uri="{BB962C8B-B14F-4D97-AF65-F5344CB8AC3E}">
        <p14:creationId xmlns:p14="http://schemas.microsoft.com/office/powerpoint/2010/main" val="518818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_H1 Bold_C1">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6" name="Text Placeholder 22"/>
          <p:cNvSpPr>
            <a:spLocks noGrp="1"/>
          </p:cNvSpPr>
          <p:nvPr>
            <p:ph type="body" sz="quarter" idx="12"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 Bold</a:t>
            </a:r>
          </a:p>
        </p:txBody>
      </p:sp>
      <p:sp>
        <p:nvSpPr>
          <p:cNvPr id="8" name="Content Placeholder 3"/>
          <p:cNvSpPr>
            <a:spLocks noGrp="1"/>
          </p:cNvSpPr>
          <p:nvPr>
            <p:ph sz="quarter" idx="10" hasCustomPrompt="1"/>
          </p:nvPr>
        </p:nvSpPr>
        <p:spPr>
          <a:xfrm>
            <a:off x="609600" y="1490472"/>
            <a:ext cx="7924800" cy="3154680"/>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7" name="TextBox 6"/>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1141027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_H1_C2">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6" name="Text Placeholder 22"/>
          <p:cNvSpPr>
            <a:spLocks noGrp="1"/>
          </p:cNvSpPr>
          <p:nvPr>
            <p:ph type="body" sz="quarter" idx="12"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0" name="Content Placeholder 3"/>
          <p:cNvSpPr>
            <a:spLocks noGrp="1"/>
          </p:cNvSpPr>
          <p:nvPr>
            <p:ph sz="quarter" idx="10" hasCustomPrompt="1"/>
          </p:nvPr>
        </p:nvSpPr>
        <p:spPr>
          <a:xfrm>
            <a:off x="609600" y="1490472"/>
            <a:ext cx="3901440" cy="3154680"/>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1" name="Content Placeholder 3"/>
          <p:cNvSpPr>
            <a:spLocks noGrp="1"/>
          </p:cNvSpPr>
          <p:nvPr>
            <p:ph sz="quarter" idx="13" hasCustomPrompt="1"/>
          </p:nvPr>
        </p:nvSpPr>
        <p:spPr>
          <a:xfrm>
            <a:off x="4632960" y="1490472"/>
            <a:ext cx="3901440" cy="3154680"/>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8" name="Text Placeholder 22"/>
          <p:cNvSpPr>
            <a:spLocks noGrp="1"/>
          </p:cNvSpPr>
          <p:nvPr>
            <p:ph type="body" sz="quarter" idx="14" hasCustomPrompt="1"/>
          </p:nvPr>
        </p:nvSpPr>
        <p:spPr>
          <a:xfrm>
            <a:off x="4632960" y="1142999"/>
            <a:ext cx="390144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pic>
        <p:nvPicPr>
          <p:cNvPr id="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2" name="TextBox 11"/>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6690605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_H1_C3">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6" name="Text Placeholder 22"/>
          <p:cNvSpPr>
            <a:spLocks noGrp="1"/>
          </p:cNvSpPr>
          <p:nvPr>
            <p:ph type="body" sz="quarter" idx="12"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9" name="Content Placeholder 3"/>
          <p:cNvSpPr>
            <a:spLocks noGrp="1"/>
          </p:cNvSpPr>
          <p:nvPr>
            <p:ph sz="quarter" idx="10" hasCustomPrompt="1"/>
          </p:nvPr>
        </p:nvSpPr>
        <p:spPr>
          <a:xfrm>
            <a:off x="609600" y="1490472"/>
            <a:ext cx="2560320" cy="3154680"/>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Content Placeholder 3"/>
          <p:cNvSpPr>
            <a:spLocks noGrp="1"/>
          </p:cNvSpPr>
          <p:nvPr>
            <p:ph sz="quarter" idx="13" hasCustomPrompt="1"/>
          </p:nvPr>
        </p:nvSpPr>
        <p:spPr>
          <a:xfrm>
            <a:off x="3291840" y="1490472"/>
            <a:ext cx="2560320" cy="3154680"/>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0" name="Content Placeholder 3"/>
          <p:cNvSpPr>
            <a:spLocks noGrp="1"/>
          </p:cNvSpPr>
          <p:nvPr>
            <p:ph sz="quarter" idx="14" hasCustomPrompt="1"/>
          </p:nvPr>
        </p:nvSpPr>
        <p:spPr>
          <a:xfrm>
            <a:off x="5974080" y="1490472"/>
            <a:ext cx="2560320" cy="3152138"/>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1" name="Text Placeholder 22"/>
          <p:cNvSpPr>
            <a:spLocks noGrp="1"/>
          </p:cNvSpPr>
          <p:nvPr>
            <p:ph type="body" sz="quarter" idx="15" hasCustomPrompt="1"/>
          </p:nvPr>
        </p:nvSpPr>
        <p:spPr>
          <a:xfrm>
            <a:off x="3291840" y="1142999"/>
            <a:ext cx="524256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2" name="Text Placeholder 22"/>
          <p:cNvSpPr>
            <a:spLocks noGrp="1"/>
          </p:cNvSpPr>
          <p:nvPr>
            <p:ph type="body" sz="quarter" idx="16" hasCustomPrompt="1"/>
          </p:nvPr>
        </p:nvSpPr>
        <p:spPr>
          <a:xfrm>
            <a:off x="5974080" y="1142999"/>
            <a:ext cx="256032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pic>
        <p:nvPicPr>
          <p:cNvPr id="13"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4" name="TextBox 13"/>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1289340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_H1_H2_C1">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807970"/>
            <a:ext cx="7924800" cy="2834640"/>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604771"/>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8" name="Text Placeholder 22"/>
          <p:cNvSpPr>
            <a:spLocks noGrp="1"/>
          </p:cNvSpPr>
          <p:nvPr>
            <p:ph type="body" sz="quarter" idx="13"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pic>
        <p:nvPicPr>
          <p:cNvPr id="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0" name="TextBox 9"/>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40540444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_H1_H2_C2">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807972"/>
            <a:ext cx="3901440" cy="2834640"/>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604772"/>
            <a:ext cx="390144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1" name="Text Placeholder 22"/>
          <p:cNvSpPr>
            <a:spLocks noGrp="1"/>
          </p:cNvSpPr>
          <p:nvPr>
            <p:ph type="body" sz="quarter" idx="15"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5" name="Content Placeholder 3"/>
          <p:cNvSpPr>
            <a:spLocks noGrp="1"/>
          </p:cNvSpPr>
          <p:nvPr>
            <p:ph sz="quarter" idx="16" hasCustomPrompt="1"/>
          </p:nvPr>
        </p:nvSpPr>
        <p:spPr>
          <a:xfrm>
            <a:off x="4632960" y="1807972"/>
            <a:ext cx="3901440" cy="2834640"/>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6" name="Text Placeholder 22"/>
          <p:cNvSpPr>
            <a:spLocks noGrp="1"/>
          </p:cNvSpPr>
          <p:nvPr>
            <p:ph type="body" sz="quarter" idx="17" hasCustomPrompt="1"/>
          </p:nvPr>
        </p:nvSpPr>
        <p:spPr>
          <a:xfrm>
            <a:off x="4632960" y="1604772"/>
            <a:ext cx="390144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0" name="Text Placeholder 22"/>
          <p:cNvSpPr>
            <a:spLocks noGrp="1"/>
          </p:cNvSpPr>
          <p:nvPr>
            <p:ph type="body" sz="quarter" idx="18" hasCustomPrompt="1"/>
          </p:nvPr>
        </p:nvSpPr>
        <p:spPr>
          <a:xfrm>
            <a:off x="4632960" y="1142999"/>
            <a:ext cx="390144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pic>
        <p:nvPicPr>
          <p:cNvPr id="12"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3" name="TextBox 12"/>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0765276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_H1_H2_C3">
    <p:spTree>
      <p:nvGrpSpPr>
        <p:cNvPr id="1" name=""/>
        <p:cNvGrpSpPr/>
        <p:nvPr/>
      </p:nvGrpSpPr>
      <p:grpSpPr>
        <a:xfrm>
          <a:off x="0" y="0"/>
          <a:ext cx="0" cy="0"/>
          <a:chOff x="0" y="0"/>
          <a:chExt cx="0" cy="0"/>
        </a:xfrm>
      </p:grpSpPr>
      <p:sp>
        <p:nvSpPr>
          <p:cNvPr id="16" name="Content Placeholder 3"/>
          <p:cNvSpPr>
            <a:spLocks noGrp="1"/>
          </p:cNvSpPr>
          <p:nvPr>
            <p:ph sz="quarter" idx="18" hasCustomPrompt="1"/>
          </p:nvPr>
        </p:nvSpPr>
        <p:spPr>
          <a:xfrm>
            <a:off x="3291840" y="1807971"/>
            <a:ext cx="2560320" cy="2834640"/>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807970"/>
            <a:ext cx="2560320" cy="2834640"/>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604771"/>
            <a:ext cx="25603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8" name="Text Placeholder 22"/>
          <p:cNvSpPr>
            <a:spLocks noGrp="1"/>
          </p:cNvSpPr>
          <p:nvPr>
            <p:ph type="body" sz="quarter" idx="13"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3" name="Text Placeholder 22"/>
          <p:cNvSpPr>
            <a:spLocks noGrp="1"/>
          </p:cNvSpPr>
          <p:nvPr>
            <p:ph type="body" sz="quarter" idx="15" hasCustomPrompt="1"/>
          </p:nvPr>
        </p:nvSpPr>
        <p:spPr>
          <a:xfrm>
            <a:off x="3291840" y="1604771"/>
            <a:ext cx="25603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5" name="Text Placeholder 22"/>
          <p:cNvSpPr>
            <a:spLocks noGrp="1"/>
          </p:cNvSpPr>
          <p:nvPr>
            <p:ph type="body" sz="quarter" idx="17" hasCustomPrompt="1"/>
          </p:nvPr>
        </p:nvSpPr>
        <p:spPr>
          <a:xfrm>
            <a:off x="5974080" y="1604771"/>
            <a:ext cx="25603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8" name="Content Placeholder 3"/>
          <p:cNvSpPr>
            <a:spLocks noGrp="1"/>
          </p:cNvSpPr>
          <p:nvPr>
            <p:ph sz="quarter" idx="19" hasCustomPrompt="1"/>
          </p:nvPr>
        </p:nvSpPr>
        <p:spPr>
          <a:xfrm>
            <a:off x="5974080" y="1807971"/>
            <a:ext cx="2560320" cy="2834640"/>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9" name="Text Placeholder 22"/>
          <p:cNvSpPr>
            <a:spLocks noGrp="1"/>
          </p:cNvSpPr>
          <p:nvPr>
            <p:ph type="body" sz="quarter" idx="20" hasCustomPrompt="1"/>
          </p:nvPr>
        </p:nvSpPr>
        <p:spPr>
          <a:xfrm>
            <a:off x="3291840" y="1142999"/>
            <a:ext cx="524256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20" name="Text Placeholder 22"/>
          <p:cNvSpPr>
            <a:spLocks noGrp="1"/>
          </p:cNvSpPr>
          <p:nvPr>
            <p:ph type="body" sz="quarter" idx="21" hasCustomPrompt="1"/>
          </p:nvPr>
        </p:nvSpPr>
        <p:spPr>
          <a:xfrm>
            <a:off x="5974080" y="1142999"/>
            <a:ext cx="256032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pic>
        <p:nvPicPr>
          <p:cNvPr id="14"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7" name="TextBox 16"/>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1362406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_H1_H2_H3_C1">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8" name="Text Placeholder 22"/>
          <p:cNvSpPr>
            <a:spLocks noGrp="1"/>
          </p:cNvSpPr>
          <p:nvPr>
            <p:ph type="body" sz="quarter" idx="13"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2" name="Text Placeholder 22"/>
          <p:cNvSpPr>
            <a:spLocks noGrp="1"/>
          </p:cNvSpPr>
          <p:nvPr>
            <p:ph type="body" sz="quarter" idx="19" hasCustomPrompt="1"/>
          </p:nvPr>
        </p:nvSpPr>
        <p:spPr>
          <a:xfrm>
            <a:off x="609600" y="1604771"/>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3" name="Content Placeholder 3"/>
          <p:cNvSpPr>
            <a:spLocks noGrp="1"/>
          </p:cNvSpPr>
          <p:nvPr>
            <p:ph sz="quarter" idx="20" hasCustomPrompt="1"/>
          </p:nvPr>
        </p:nvSpPr>
        <p:spPr>
          <a:xfrm>
            <a:off x="609600" y="2067052"/>
            <a:ext cx="7924800" cy="257555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4" name="Text Placeholder 22"/>
          <p:cNvSpPr>
            <a:spLocks noGrp="1"/>
          </p:cNvSpPr>
          <p:nvPr>
            <p:ph type="body" sz="quarter" idx="21" hasCustomPrompt="1"/>
          </p:nvPr>
        </p:nvSpPr>
        <p:spPr>
          <a:xfrm>
            <a:off x="609600" y="1927861"/>
            <a:ext cx="79248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pic>
        <p:nvPicPr>
          <p:cNvPr id="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0" name="TextBox 9"/>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7409728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ec_H1_H2_H3_C2">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8" name="Text Placeholder 22"/>
          <p:cNvSpPr>
            <a:spLocks noGrp="1"/>
          </p:cNvSpPr>
          <p:nvPr>
            <p:ph type="body" sz="quarter" idx="13"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2" name="Text Placeholder 22"/>
          <p:cNvSpPr>
            <a:spLocks noGrp="1"/>
          </p:cNvSpPr>
          <p:nvPr>
            <p:ph type="body" sz="quarter" idx="19" hasCustomPrompt="1"/>
          </p:nvPr>
        </p:nvSpPr>
        <p:spPr>
          <a:xfrm>
            <a:off x="609600" y="1604771"/>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3" name="Content Placeholder 3"/>
          <p:cNvSpPr>
            <a:spLocks noGrp="1"/>
          </p:cNvSpPr>
          <p:nvPr>
            <p:ph sz="quarter" idx="20" hasCustomPrompt="1"/>
          </p:nvPr>
        </p:nvSpPr>
        <p:spPr>
          <a:xfrm>
            <a:off x="609600" y="2067052"/>
            <a:ext cx="390144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4" name="Text Placeholder 22"/>
          <p:cNvSpPr>
            <a:spLocks noGrp="1"/>
          </p:cNvSpPr>
          <p:nvPr>
            <p:ph type="body" sz="quarter" idx="21" hasCustomPrompt="1"/>
          </p:nvPr>
        </p:nvSpPr>
        <p:spPr>
          <a:xfrm>
            <a:off x="609600" y="1927861"/>
            <a:ext cx="390144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8" name="Text Placeholder 22"/>
          <p:cNvSpPr>
            <a:spLocks noGrp="1"/>
          </p:cNvSpPr>
          <p:nvPr>
            <p:ph type="body" sz="quarter" idx="23" hasCustomPrompt="1"/>
          </p:nvPr>
        </p:nvSpPr>
        <p:spPr>
          <a:xfrm>
            <a:off x="4632960" y="1927861"/>
            <a:ext cx="390144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1" name="Content Placeholder 3"/>
          <p:cNvSpPr>
            <a:spLocks noGrp="1"/>
          </p:cNvSpPr>
          <p:nvPr>
            <p:ph sz="quarter" idx="24" hasCustomPrompt="1"/>
          </p:nvPr>
        </p:nvSpPr>
        <p:spPr>
          <a:xfrm>
            <a:off x="4632960" y="2067052"/>
            <a:ext cx="390144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5" name="Text Placeholder 22"/>
          <p:cNvSpPr>
            <a:spLocks noGrp="1"/>
          </p:cNvSpPr>
          <p:nvPr>
            <p:ph type="body" sz="quarter" idx="25" hasCustomPrompt="1"/>
          </p:nvPr>
        </p:nvSpPr>
        <p:spPr>
          <a:xfrm>
            <a:off x="4632960" y="1604771"/>
            <a:ext cx="390144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6" name="Text Placeholder 22"/>
          <p:cNvSpPr>
            <a:spLocks noGrp="1"/>
          </p:cNvSpPr>
          <p:nvPr>
            <p:ph type="body" sz="quarter" idx="26" hasCustomPrompt="1"/>
          </p:nvPr>
        </p:nvSpPr>
        <p:spPr>
          <a:xfrm>
            <a:off x="4632960" y="1142999"/>
            <a:ext cx="390144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pic>
        <p:nvPicPr>
          <p:cNvPr id="17"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9" name="TextBox 18"/>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8614570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ec_H1_H2_H3_C3">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8" name="Text Placeholder 22"/>
          <p:cNvSpPr>
            <a:spLocks noGrp="1"/>
          </p:cNvSpPr>
          <p:nvPr>
            <p:ph type="body" sz="quarter" idx="13"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3" name="Content Placeholder 3"/>
          <p:cNvSpPr>
            <a:spLocks noGrp="1"/>
          </p:cNvSpPr>
          <p:nvPr>
            <p:ph sz="quarter" idx="20" hasCustomPrompt="1"/>
          </p:nvPr>
        </p:nvSpPr>
        <p:spPr>
          <a:xfrm>
            <a:off x="609600" y="2067052"/>
            <a:ext cx="256032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4" name="Text Placeholder 22"/>
          <p:cNvSpPr>
            <a:spLocks noGrp="1"/>
          </p:cNvSpPr>
          <p:nvPr>
            <p:ph type="body" sz="quarter" idx="21" hasCustomPrompt="1"/>
          </p:nvPr>
        </p:nvSpPr>
        <p:spPr>
          <a:xfrm>
            <a:off x="609600" y="1927861"/>
            <a:ext cx="256032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1" name="Text Placeholder 22"/>
          <p:cNvSpPr>
            <a:spLocks noGrp="1"/>
          </p:cNvSpPr>
          <p:nvPr>
            <p:ph type="body" sz="quarter" idx="23" hasCustomPrompt="1"/>
          </p:nvPr>
        </p:nvSpPr>
        <p:spPr>
          <a:xfrm>
            <a:off x="3291840" y="1927861"/>
            <a:ext cx="256032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6" name="Text Placeholder 22"/>
          <p:cNvSpPr>
            <a:spLocks noGrp="1"/>
          </p:cNvSpPr>
          <p:nvPr>
            <p:ph type="body" sz="quarter" idx="25" hasCustomPrompt="1"/>
          </p:nvPr>
        </p:nvSpPr>
        <p:spPr>
          <a:xfrm>
            <a:off x="5974080" y="1927861"/>
            <a:ext cx="256032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7" name="Text Placeholder 22"/>
          <p:cNvSpPr>
            <a:spLocks noGrp="1"/>
          </p:cNvSpPr>
          <p:nvPr>
            <p:ph type="body" sz="quarter" idx="19" hasCustomPrompt="1"/>
          </p:nvPr>
        </p:nvSpPr>
        <p:spPr>
          <a:xfrm>
            <a:off x="609600" y="1604771"/>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8" name="Content Placeholder 3"/>
          <p:cNvSpPr>
            <a:spLocks noGrp="1"/>
          </p:cNvSpPr>
          <p:nvPr>
            <p:ph sz="quarter" idx="26" hasCustomPrompt="1"/>
          </p:nvPr>
        </p:nvSpPr>
        <p:spPr>
          <a:xfrm>
            <a:off x="3291840" y="2067052"/>
            <a:ext cx="256032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9" name="Content Placeholder 3"/>
          <p:cNvSpPr>
            <a:spLocks noGrp="1"/>
          </p:cNvSpPr>
          <p:nvPr>
            <p:ph sz="quarter" idx="27" hasCustomPrompt="1"/>
          </p:nvPr>
        </p:nvSpPr>
        <p:spPr>
          <a:xfrm>
            <a:off x="5974080" y="2067052"/>
            <a:ext cx="256032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0" name="Text Placeholder 22"/>
          <p:cNvSpPr>
            <a:spLocks noGrp="1"/>
          </p:cNvSpPr>
          <p:nvPr>
            <p:ph type="body" sz="quarter" idx="28" hasCustomPrompt="1"/>
          </p:nvPr>
        </p:nvSpPr>
        <p:spPr>
          <a:xfrm>
            <a:off x="3291840" y="1604771"/>
            <a:ext cx="524256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1" name="Text Placeholder 22"/>
          <p:cNvSpPr>
            <a:spLocks noGrp="1"/>
          </p:cNvSpPr>
          <p:nvPr>
            <p:ph type="body" sz="quarter" idx="29" hasCustomPrompt="1"/>
          </p:nvPr>
        </p:nvSpPr>
        <p:spPr>
          <a:xfrm>
            <a:off x="5974080" y="1604771"/>
            <a:ext cx="25603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15"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2" name="TextBox 21"/>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8352922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ec_H1_H2_H3_C4">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8" name="Text Placeholder 22"/>
          <p:cNvSpPr>
            <a:spLocks noGrp="1"/>
          </p:cNvSpPr>
          <p:nvPr>
            <p:ph type="body" sz="quarter" idx="13"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3" name="Content Placeholder 3"/>
          <p:cNvSpPr>
            <a:spLocks noGrp="1"/>
          </p:cNvSpPr>
          <p:nvPr>
            <p:ph sz="quarter" idx="20" hasCustomPrompt="1"/>
          </p:nvPr>
        </p:nvSpPr>
        <p:spPr>
          <a:xfrm>
            <a:off x="609600" y="2067052"/>
            <a:ext cx="188976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4" name="Text Placeholder 22"/>
          <p:cNvSpPr>
            <a:spLocks noGrp="1"/>
          </p:cNvSpPr>
          <p:nvPr>
            <p:ph type="body" sz="quarter" idx="21" hasCustomPrompt="1"/>
          </p:nvPr>
        </p:nvSpPr>
        <p:spPr>
          <a:xfrm>
            <a:off x="609600" y="1927861"/>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8" name="Text Placeholder 22"/>
          <p:cNvSpPr>
            <a:spLocks noGrp="1"/>
          </p:cNvSpPr>
          <p:nvPr>
            <p:ph type="body" sz="quarter" idx="23" hasCustomPrompt="1"/>
          </p:nvPr>
        </p:nvSpPr>
        <p:spPr>
          <a:xfrm>
            <a:off x="2621280" y="1927861"/>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0" name="Text Placeholder 22"/>
          <p:cNvSpPr>
            <a:spLocks noGrp="1"/>
          </p:cNvSpPr>
          <p:nvPr>
            <p:ph type="body" sz="quarter" idx="25" hasCustomPrompt="1"/>
          </p:nvPr>
        </p:nvSpPr>
        <p:spPr>
          <a:xfrm>
            <a:off x="4632960" y="1927861"/>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5" name="Text Placeholder 22"/>
          <p:cNvSpPr>
            <a:spLocks noGrp="1"/>
          </p:cNvSpPr>
          <p:nvPr>
            <p:ph type="body" sz="quarter" idx="27" hasCustomPrompt="1"/>
          </p:nvPr>
        </p:nvSpPr>
        <p:spPr>
          <a:xfrm>
            <a:off x="6644640" y="1927861"/>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5" name="Text Placeholder 22"/>
          <p:cNvSpPr>
            <a:spLocks noGrp="1"/>
          </p:cNvSpPr>
          <p:nvPr>
            <p:ph type="body" sz="quarter" idx="19" hasCustomPrompt="1"/>
          </p:nvPr>
        </p:nvSpPr>
        <p:spPr>
          <a:xfrm>
            <a:off x="609600" y="1604771"/>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1" name="Content Placeholder 3"/>
          <p:cNvSpPr>
            <a:spLocks noGrp="1"/>
          </p:cNvSpPr>
          <p:nvPr>
            <p:ph sz="quarter" idx="28" hasCustomPrompt="1"/>
          </p:nvPr>
        </p:nvSpPr>
        <p:spPr>
          <a:xfrm>
            <a:off x="2621280" y="2067052"/>
            <a:ext cx="188976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2" name="Content Placeholder 3"/>
          <p:cNvSpPr>
            <a:spLocks noGrp="1"/>
          </p:cNvSpPr>
          <p:nvPr>
            <p:ph sz="quarter" idx="29" hasCustomPrompt="1"/>
          </p:nvPr>
        </p:nvSpPr>
        <p:spPr>
          <a:xfrm>
            <a:off x="4632960" y="2067052"/>
            <a:ext cx="188976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3" name="Content Placeholder 3"/>
          <p:cNvSpPr>
            <a:spLocks noGrp="1"/>
          </p:cNvSpPr>
          <p:nvPr>
            <p:ph sz="quarter" idx="30" hasCustomPrompt="1"/>
          </p:nvPr>
        </p:nvSpPr>
        <p:spPr>
          <a:xfrm>
            <a:off x="6644640" y="2067052"/>
            <a:ext cx="188976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6" name="Text Placeholder 22"/>
          <p:cNvSpPr>
            <a:spLocks noGrp="1"/>
          </p:cNvSpPr>
          <p:nvPr>
            <p:ph type="body" sz="quarter" idx="31" hasCustomPrompt="1"/>
          </p:nvPr>
        </p:nvSpPr>
        <p:spPr>
          <a:xfrm>
            <a:off x="2621280" y="1604771"/>
            <a:ext cx="59131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7" name="Text Placeholder 22"/>
          <p:cNvSpPr>
            <a:spLocks noGrp="1"/>
          </p:cNvSpPr>
          <p:nvPr>
            <p:ph type="body" sz="quarter" idx="32" hasCustomPrompt="1"/>
          </p:nvPr>
        </p:nvSpPr>
        <p:spPr>
          <a:xfrm>
            <a:off x="4632960" y="1604771"/>
            <a:ext cx="390144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8" name="Text Placeholder 22"/>
          <p:cNvSpPr>
            <a:spLocks noGrp="1"/>
          </p:cNvSpPr>
          <p:nvPr>
            <p:ph type="body" sz="quarter" idx="33" hasCustomPrompt="1"/>
          </p:nvPr>
        </p:nvSpPr>
        <p:spPr>
          <a:xfrm>
            <a:off x="6644640" y="1604771"/>
            <a:ext cx="188976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17"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9" name="TextBox 18"/>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586384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ection blank">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pic>
        <p:nvPicPr>
          <p:cNvPr id="5"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6" name="TextBox 5"/>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4008324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ec_H1_H2_H3_C5">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8" name="Text Placeholder 22"/>
          <p:cNvSpPr>
            <a:spLocks noGrp="1"/>
          </p:cNvSpPr>
          <p:nvPr>
            <p:ph type="body" sz="quarter" idx="13"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3" name="Content Placeholder 3"/>
          <p:cNvSpPr>
            <a:spLocks noGrp="1"/>
          </p:cNvSpPr>
          <p:nvPr>
            <p:ph sz="quarter" idx="20" hasCustomPrompt="1"/>
          </p:nvPr>
        </p:nvSpPr>
        <p:spPr>
          <a:xfrm>
            <a:off x="609600" y="2067052"/>
            <a:ext cx="15240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4" name="Text Placeholder 22"/>
          <p:cNvSpPr>
            <a:spLocks noGrp="1"/>
          </p:cNvSpPr>
          <p:nvPr>
            <p:ph type="body" sz="quarter" idx="21" hasCustomPrompt="1"/>
          </p:nvPr>
        </p:nvSpPr>
        <p:spPr>
          <a:xfrm>
            <a:off x="609600" y="1927861"/>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6" name="Text Placeholder 22"/>
          <p:cNvSpPr>
            <a:spLocks noGrp="1"/>
          </p:cNvSpPr>
          <p:nvPr>
            <p:ph type="body" sz="quarter" idx="23" hasCustomPrompt="1"/>
          </p:nvPr>
        </p:nvSpPr>
        <p:spPr>
          <a:xfrm>
            <a:off x="2209800" y="1927861"/>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2" name="Text Placeholder 22"/>
          <p:cNvSpPr>
            <a:spLocks noGrp="1"/>
          </p:cNvSpPr>
          <p:nvPr>
            <p:ph type="body" sz="quarter" idx="25" hasCustomPrompt="1"/>
          </p:nvPr>
        </p:nvSpPr>
        <p:spPr>
          <a:xfrm>
            <a:off x="3810000" y="1927861"/>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6" name="Text Placeholder 22"/>
          <p:cNvSpPr>
            <a:spLocks noGrp="1"/>
          </p:cNvSpPr>
          <p:nvPr>
            <p:ph type="body" sz="quarter" idx="27" hasCustomPrompt="1"/>
          </p:nvPr>
        </p:nvSpPr>
        <p:spPr>
          <a:xfrm>
            <a:off x="5410200" y="1927861"/>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8" name="Text Placeholder 22"/>
          <p:cNvSpPr>
            <a:spLocks noGrp="1"/>
          </p:cNvSpPr>
          <p:nvPr>
            <p:ph type="body" sz="quarter" idx="29" hasCustomPrompt="1"/>
          </p:nvPr>
        </p:nvSpPr>
        <p:spPr>
          <a:xfrm>
            <a:off x="7010400" y="1927861"/>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7" name="Text Placeholder 22"/>
          <p:cNvSpPr>
            <a:spLocks noGrp="1"/>
          </p:cNvSpPr>
          <p:nvPr>
            <p:ph type="body" sz="quarter" idx="19" hasCustomPrompt="1"/>
          </p:nvPr>
        </p:nvSpPr>
        <p:spPr>
          <a:xfrm>
            <a:off x="609600" y="1604771"/>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9" name="Content Placeholder 3"/>
          <p:cNvSpPr>
            <a:spLocks noGrp="1"/>
          </p:cNvSpPr>
          <p:nvPr>
            <p:ph sz="quarter" idx="30" hasCustomPrompt="1"/>
          </p:nvPr>
        </p:nvSpPr>
        <p:spPr>
          <a:xfrm>
            <a:off x="2209800" y="2067052"/>
            <a:ext cx="15240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0" name="Content Placeholder 3"/>
          <p:cNvSpPr>
            <a:spLocks noGrp="1"/>
          </p:cNvSpPr>
          <p:nvPr>
            <p:ph sz="quarter" idx="31" hasCustomPrompt="1"/>
          </p:nvPr>
        </p:nvSpPr>
        <p:spPr>
          <a:xfrm>
            <a:off x="3810000" y="2067052"/>
            <a:ext cx="15240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4" name="Content Placeholder 3"/>
          <p:cNvSpPr>
            <a:spLocks noGrp="1"/>
          </p:cNvSpPr>
          <p:nvPr>
            <p:ph sz="quarter" idx="32" hasCustomPrompt="1"/>
          </p:nvPr>
        </p:nvSpPr>
        <p:spPr>
          <a:xfrm>
            <a:off x="5410200" y="2067052"/>
            <a:ext cx="15240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5" name="Content Placeholder 3"/>
          <p:cNvSpPr>
            <a:spLocks noGrp="1"/>
          </p:cNvSpPr>
          <p:nvPr>
            <p:ph sz="quarter" idx="33" hasCustomPrompt="1"/>
          </p:nvPr>
        </p:nvSpPr>
        <p:spPr>
          <a:xfrm>
            <a:off x="7010400" y="2067052"/>
            <a:ext cx="15240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9" name="Text Placeholder 22"/>
          <p:cNvSpPr>
            <a:spLocks noGrp="1"/>
          </p:cNvSpPr>
          <p:nvPr>
            <p:ph type="body" sz="quarter" idx="34" hasCustomPrompt="1"/>
          </p:nvPr>
        </p:nvSpPr>
        <p:spPr>
          <a:xfrm>
            <a:off x="2209800" y="1604771"/>
            <a:ext cx="63246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30" name="Text Placeholder 22"/>
          <p:cNvSpPr>
            <a:spLocks noGrp="1"/>
          </p:cNvSpPr>
          <p:nvPr>
            <p:ph type="body" sz="quarter" idx="35" hasCustomPrompt="1"/>
          </p:nvPr>
        </p:nvSpPr>
        <p:spPr>
          <a:xfrm>
            <a:off x="3810000" y="1604771"/>
            <a:ext cx="47244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31" name="Text Placeholder 22"/>
          <p:cNvSpPr>
            <a:spLocks noGrp="1"/>
          </p:cNvSpPr>
          <p:nvPr>
            <p:ph type="body" sz="quarter" idx="36" hasCustomPrompt="1"/>
          </p:nvPr>
        </p:nvSpPr>
        <p:spPr>
          <a:xfrm>
            <a:off x="5410200" y="1604771"/>
            <a:ext cx="31242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33" name="Text Placeholder 22"/>
          <p:cNvSpPr>
            <a:spLocks noGrp="1"/>
          </p:cNvSpPr>
          <p:nvPr>
            <p:ph type="body" sz="quarter" idx="37" hasCustomPrompt="1"/>
          </p:nvPr>
        </p:nvSpPr>
        <p:spPr>
          <a:xfrm>
            <a:off x="7010400" y="1604771"/>
            <a:ext cx="15240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21"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3" name="TextBox 22"/>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0942571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ec_H1_H2_H3_C6">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8" name="Text Placeholder 22"/>
          <p:cNvSpPr>
            <a:spLocks noGrp="1"/>
          </p:cNvSpPr>
          <p:nvPr>
            <p:ph type="body" sz="quarter" idx="13"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13" name="Content Placeholder 3"/>
          <p:cNvSpPr>
            <a:spLocks noGrp="1"/>
          </p:cNvSpPr>
          <p:nvPr>
            <p:ph sz="quarter" idx="20" hasCustomPrompt="1"/>
          </p:nvPr>
        </p:nvSpPr>
        <p:spPr>
          <a:xfrm>
            <a:off x="609600" y="2067052"/>
            <a:ext cx="12192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50000"/>
              </a:lnSpc>
              <a:spcBef>
                <a:spcPts val="400"/>
              </a:spcBef>
              <a:defRPr sz="700"/>
            </a:lvl4pPr>
            <a:lvl5pPr marL="630238" indent="-114300">
              <a:lnSpc>
                <a:spcPct val="150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14" name="Text Placeholder 22"/>
          <p:cNvSpPr>
            <a:spLocks noGrp="1"/>
          </p:cNvSpPr>
          <p:nvPr>
            <p:ph type="body" sz="quarter" idx="21" hasCustomPrompt="1"/>
          </p:nvPr>
        </p:nvSpPr>
        <p:spPr>
          <a:xfrm>
            <a:off x="609600" y="1927861"/>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8" name="Text Placeholder 22"/>
          <p:cNvSpPr>
            <a:spLocks noGrp="1"/>
          </p:cNvSpPr>
          <p:nvPr>
            <p:ph type="body" sz="quarter" idx="23" hasCustomPrompt="1"/>
          </p:nvPr>
        </p:nvSpPr>
        <p:spPr>
          <a:xfrm>
            <a:off x="1950720" y="1927861"/>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0" name="Text Placeholder 22"/>
          <p:cNvSpPr>
            <a:spLocks noGrp="1"/>
          </p:cNvSpPr>
          <p:nvPr>
            <p:ph type="body" sz="quarter" idx="25" hasCustomPrompt="1"/>
          </p:nvPr>
        </p:nvSpPr>
        <p:spPr>
          <a:xfrm>
            <a:off x="3291840" y="1927861"/>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5" name="Text Placeholder 22"/>
          <p:cNvSpPr>
            <a:spLocks noGrp="1"/>
          </p:cNvSpPr>
          <p:nvPr>
            <p:ph type="body" sz="quarter" idx="27" hasCustomPrompt="1"/>
          </p:nvPr>
        </p:nvSpPr>
        <p:spPr>
          <a:xfrm>
            <a:off x="4632960" y="1927861"/>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30" name="Text Placeholder 22"/>
          <p:cNvSpPr>
            <a:spLocks noGrp="1"/>
          </p:cNvSpPr>
          <p:nvPr>
            <p:ph type="body" sz="quarter" idx="29" hasCustomPrompt="1"/>
          </p:nvPr>
        </p:nvSpPr>
        <p:spPr>
          <a:xfrm>
            <a:off x="5974080" y="1927861"/>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32" name="Text Placeholder 22"/>
          <p:cNvSpPr>
            <a:spLocks noGrp="1"/>
          </p:cNvSpPr>
          <p:nvPr>
            <p:ph type="body" sz="quarter" idx="31" hasCustomPrompt="1"/>
          </p:nvPr>
        </p:nvSpPr>
        <p:spPr>
          <a:xfrm>
            <a:off x="7315200" y="1927861"/>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1" name="Text Placeholder 22"/>
          <p:cNvSpPr>
            <a:spLocks noGrp="1"/>
          </p:cNvSpPr>
          <p:nvPr>
            <p:ph type="body" sz="quarter" idx="19" hasCustomPrompt="1"/>
          </p:nvPr>
        </p:nvSpPr>
        <p:spPr>
          <a:xfrm>
            <a:off x="609600" y="1604771"/>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3" name="Content Placeholder 3"/>
          <p:cNvSpPr>
            <a:spLocks noGrp="1"/>
          </p:cNvSpPr>
          <p:nvPr>
            <p:ph sz="quarter" idx="32" hasCustomPrompt="1"/>
          </p:nvPr>
        </p:nvSpPr>
        <p:spPr>
          <a:xfrm>
            <a:off x="1950720" y="2067052"/>
            <a:ext cx="12192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50000"/>
              </a:lnSpc>
              <a:spcBef>
                <a:spcPts val="400"/>
              </a:spcBef>
              <a:defRPr sz="700"/>
            </a:lvl4pPr>
            <a:lvl5pPr marL="630238" indent="-114300">
              <a:lnSpc>
                <a:spcPct val="150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6" name="Content Placeholder 3"/>
          <p:cNvSpPr>
            <a:spLocks noGrp="1"/>
          </p:cNvSpPr>
          <p:nvPr>
            <p:ph sz="quarter" idx="33" hasCustomPrompt="1"/>
          </p:nvPr>
        </p:nvSpPr>
        <p:spPr>
          <a:xfrm>
            <a:off x="3291840" y="2067052"/>
            <a:ext cx="12192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50000"/>
              </a:lnSpc>
              <a:spcBef>
                <a:spcPts val="400"/>
              </a:spcBef>
              <a:defRPr sz="700"/>
            </a:lvl4pPr>
            <a:lvl5pPr marL="630238" indent="-114300">
              <a:lnSpc>
                <a:spcPct val="150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7" name="Content Placeholder 3"/>
          <p:cNvSpPr>
            <a:spLocks noGrp="1"/>
          </p:cNvSpPr>
          <p:nvPr>
            <p:ph sz="quarter" idx="34" hasCustomPrompt="1"/>
          </p:nvPr>
        </p:nvSpPr>
        <p:spPr>
          <a:xfrm>
            <a:off x="4632960" y="2067052"/>
            <a:ext cx="12192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50000"/>
              </a:lnSpc>
              <a:spcBef>
                <a:spcPts val="400"/>
              </a:spcBef>
              <a:defRPr sz="700"/>
            </a:lvl4pPr>
            <a:lvl5pPr marL="630238" indent="-114300">
              <a:lnSpc>
                <a:spcPct val="150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8" name="Content Placeholder 3"/>
          <p:cNvSpPr>
            <a:spLocks noGrp="1"/>
          </p:cNvSpPr>
          <p:nvPr>
            <p:ph sz="quarter" idx="35" hasCustomPrompt="1"/>
          </p:nvPr>
        </p:nvSpPr>
        <p:spPr>
          <a:xfrm>
            <a:off x="5974080" y="2067052"/>
            <a:ext cx="12192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50000"/>
              </a:lnSpc>
              <a:spcBef>
                <a:spcPts val="400"/>
              </a:spcBef>
              <a:defRPr sz="700"/>
            </a:lvl4pPr>
            <a:lvl5pPr marL="630238" indent="-114300">
              <a:lnSpc>
                <a:spcPct val="150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33" name="Content Placeholder 3"/>
          <p:cNvSpPr>
            <a:spLocks noGrp="1"/>
          </p:cNvSpPr>
          <p:nvPr>
            <p:ph sz="quarter" idx="36" hasCustomPrompt="1"/>
          </p:nvPr>
        </p:nvSpPr>
        <p:spPr>
          <a:xfrm>
            <a:off x="7315200" y="2067052"/>
            <a:ext cx="1219200" cy="25786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50000"/>
              </a:lnSpc>
              <a:spcBef>
                <a:spcPts val="400"/>
              </a:spcBef>
              <a:defRPr sz="700"/>
            </a:lvl4pPr>
            <a:lvl5pPr marL="630238" indent="-114300">
              <a:lnSpc>
                <a:spcPct val="150000"/>
              </a:lnSpc>
              <a:spcBef>
                <a:spcPts val="400"/>
              </a:spcBef>
              <a:defRPr sz="700" baseline="0"/>
            </a:lvl5pPr>
          </a:lstStyle>
          <a:p>
            <a:pPr lvl="0"/>
            <a:r>
              <a:rPr lang="en-US" dirty="0"/>
              <a:t>Body text</a:t>
            </a:r>
          </a:p>
          <a:p>
            <a:pPr lvl="1"/>
            <a:r>
              <a:rPr lang="en-US" dirty="0"/>
              <a:t>First level</a:t>
            </a:r>
          </a:p>
          <a:p>
            <a:pPr lvl="2"/>
            <a:r>
              <a:rPr lang="en-US" dirty="0"/>
              <a:t>Second level</a:t>
            </a:r>
          </a:p>
        </p:txBody>
      </p:sp>
      <p:pic>
        <p:nvPicPr>
          <p:cNvPr id="1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2" name="TextBox 21"/>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8689192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ec_H2_C1">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422400"/>
            <a:ext cx="792480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219200"/>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8"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6" name="TextBox 5"/>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0903292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ec_H2_C2">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422400"/>
            <a:ext cx="390144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219200"/>
            <a:ext cx="390144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1" name="Text Placeholder 22"/>
          <p:cNvSpPr>
            <a:spLocks noGrp="1"/>
          </p:cNvSpPr>
          <p:nvPr>
            <p:ph type="body" sz="quarter" idx="14" hasCustomPrompt="1"/>
          </p:nvPr>
        </p:nvSpPr>
        <p:spPr>
          <a:xfrm>
            <a:off x="4632960" y="1219200"/>
            <a:ext cx="390144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9" name="Content Placeholder 3"/>
          <p:cNvSpPr>
            <a:spLocks noGrp="1"/>
          </p:cNvSpPr>
          <p:nvPr>
            <p:ph sz="quarter" idx="15" hasCustomPrompt="1"/>
          </p:nvPr>
        </p:nvSpPr>
        <p:spPr>
          <a:xfrm>
            <a:off x="4632960" y="1422400"/>
            <a:ext cx="390144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10"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8" name="TextBox 7"/>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42551192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ec_H2_C3">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422400"/>
            <a:ext cx="256032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219200"/>
            <a:ext cx="25603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5" name="Text Placeholder 22"/>
          <p:cNvSpPr>
            <a:spLocks noGrp="1"/>
          </p:cNvSpPr>
          <p:nvPr>
            <p:ph type="body" sz="quarter" idx="14" hasCustomPrompt="1"/>
          </p:nvPr>
        </p:nvSpPr>
        <p:spPr>
          <a:xfrm>
            <a:off x="3291840" y="1219200"/>
            <a:ext cx="25603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7" name="Text Placeholder 22"/>
          <p:cNvSpPr>
            <a:spLocks noGrp="1"/>
          </p:cNvSpPr>
          <p:nvPr>
            <p:ph type="body" sz="quarter" idx="16" hasCustomPrompt="1"/>
          </p:nvPr>
        </p:nvSpPr>
        <p:spPr>
          <a:xfrm>
            <a:off x="5974080" y="1219200"/>
            <a:ext cx="25603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2" name="Content Placeholder 3"/>
          <p:cNvSpPr>
            <a:spLocks noGrp="1"/>
          </p:cNvSpPr>
          <p:nvPr>
            <p:ph sz="quarter" idx="17" hasCustomPrompt="1"/>
          </p:nvPr>
        </p:nvSpPr>
        <p:spPr>
          <a:xfrm>
            <a:off x="3291840" y="1422400"/>
            <a:ext cx="256032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3" name="Content Placeholder 3"/>
          <p:cNvSpPr>
            <a:spLocks noGrp="1"/>
          </p:cNvSpPr>
          <p:nvPr>
            <p:ph sz="quarter" idx="18" hasCustomPrompt="1"/>
          </p:nvPr>
        </p:nvSpPr>
        <p:spPr>
          <a:xfrm>
            <a:off x="5974080" y="1422400"/>
            <a:ext cx="256032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10"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1" name="TextBox 10"/>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401724990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ec_H2_C4">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422400"/>
            <a:ext cx="188976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219200"/>
            <a:ext cx="188976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2" name="Text Placeholder 22"/>
          <p:cNvSpPr>
            <a:spLocks noGrp="1"/>
          </p:cNvSpPr>
          <p:nvPr>
            <p:ph type="body" sz="quarter" idx="14" hasCustomPrompt="1"/>
          </p:nvPr>
        </p:nvSpPr>
        <p:spPr>
          <a:xfrm>
            <a:off x="2621280" y="1219200"/>
            <a:ext cx="188976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4" name="Text Placeholder 22"/>
          <p:cNvSpPr>
            <a:spLocks noGrp="1"/>
          </p:cNvSpPr>
          <p:nvPr>
            <p:ph type="body" sz="quarter" idx="16" hasCustomPrompt="1"/>
          </p:nvPr>
        </p:nvSpPr>
        <p:spPr>
          <a:xfrm>
            <a:off x="4626187" y="1219200"/>
            <a:ext cx="188976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1" name="Text Placeholder 22"/>
          <p:cNvSpPr>
            <a:spLocks noGrp="1"/>
          </p:cNvSpPr>
          <p:nvPr>
            <p:ph type="body" sz="quarter" idx="18" hasCustomPrompt="1"/>
          </p:nvPr>
        </p:nvSpPr>
        <p:spPr>
          <a:xfrm>
            <a:off x="6644640" y="1219200"/>
            <a:ext cx="188976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6" name="Content Placeholder 3"/>
          <p:cNvSpPr>
            <a:spLocks noGrp="1"/>
          </p:cNvSpPr>
          <p:nvPr>
            <p:ph sz="quarter" idx="19" hasCustomPrompt="1"/>
          </p:nvPr>
        </p:nvSpPr>
        <p:spPr>
          <a:xfrm>
            <a:off x="2621280" y="1422400"/>
            <a:ext cx="188976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7" name="Content Placeholder 3"/>
          <p:cNvSpPr>
            <a:spLocks noGrp="1"/>
          </p:cNvSpPr>
          <p:nvPr>
            <p:ph sz="quarter" idx="20" hasCustomPrompt="1"/>
          </p:nvPr>
        </p:nvSpPr>
        <p:spPr>
          <a:xfrm>
            <a:off x="4626187" y="1422400"/>
            <a:ext cx="188976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8" name="Content Placeholder 3"/>
          <p:cNvSpPr>
            <a:spLocks noGrp="1"/>
          </p:cNvSpPr>
          <p:nvPr>
            <p:ph sz="quarter" idx="21" hasCustomPrompt="1"/>
          </p:nvPr>
        </p:nvSpPr>
        <p:spPr>
          <a:xfrm>
            <a:off x="6644640" y="1422400"/>
            <a:ext cx="1889760" cy="3218688"/>
          </a:xfrm>
          <a:prstGeom prst="rect">
            <a:avLst/>
          </a:prstGeom>
        </p:spPr>
        <p:txBody>
          <a:bodyPr vert="horz"/>
          <a:lstStyle>
            <a:lvl1pPr marL="0" indent="0">
              <a:lnSpc>
                <a:spcPct val="120000"/>
              </a:lnSpc>
              <a:spcBef>
                <a:spcPts val="0"/>
              </a:spcBef>
              <a:spcAft>
                <a:spcPts val="400"/>
              </a:spcAft>
              <a:buNone/>
              <a:defRPr sz="900" b="0"/>
            </a:lvl1pPr>
            <a:lvl2pPr marL="119063" indent="-119063">
              <a:lnSpc>
                <a:spcPct val="120000"/>
              </a:lnSpc>
              <a:spcBef>
                <a:spcPts val="0"/>
              </a:spcBef>
              <a:spcAft>
                <a:spcPts val="400"/>
              </a:spcAft>
              <a:buFont typeface="Arial"/>
              <a:buChar char="•"/>
              <a:defRPr sz="9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13"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5" name="TextBox 14"/>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257348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_H2_H3_C1">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14" name="Text Placeholder 22"/>
          <p:cNvSpPr>
            <a:spLocks noGrp="1"/>
          </p:cNvSpPr>
          <p:nvPr>
            <p:ph type="body" sz="quarter" idx="19" hasCustomPrompt="1"/>
          </p:nvPr>
        </p:nvSpPr>
        <p:spPr>
          <a:xfrm>
            <a:off x="609600" y="1219200"/>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5" name="Content Placeholder 3"/>
          <p:cNvSpPr>
            <a:spLocks noGrp="1"/>
          </p:cNvSpPr>
          <p:nvPr>
            <p:ph sz="quarter" idx="20" hasCustomPrompt="1"/>
          </p:nvPr>
        </p:nvSpPr>
        <p:spPr>
          <a:xfrm>
            <a:off x="609600" y="1681481"/>
            <a:ext cx="7924800" cy="2959607"/>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6" name="Text Placeholder 22"/>
          <p:cNvSpPr>
            <a:spLocks noGrp="1"/>
          </p:cNvSpPr>
          <p:nvPr>
            <p:ph type="body" sz="quarter" idx="21" hasCustomPrompt="1"/>
          </p:nvPr>
        </p:nvSpPr>
        <p:spPr>
          <a:xfrm>
            <a:off x="609600" y="1542290"/>
            <a:ext cx="79248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pic>
        <p:nvPicPr>
          <p:cNvPr id="8"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7" name="TextBox 6"/>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76880633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ec_H2_H3_C2">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15" name="Content Placeholder 3"/>
          <p:cNvSpPr>
            <a:spLocks noGrp="1"/>
          </p:cNvSpPr>
          <p:nvPr>
            <p:ph sz="quarter" idx="20" hasCustomPrompt="1"/>
          </p:nvPr>
        </p:nvSpPr>
        <p:spPr>
          <a:xfrm>
            <a:off x="609600" y="1681481"/>
            <a:ext cx="390144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6" name="Text Placeholder 22"/>
          <p:cNvSpPr>
            <a:spLocks noGrp="1"/>
          </p:cNvSpPr>
          <p:nvPr>
            <p:ph type="body" sz="quarter" idx="21" hasCustomPrompt="1"/>
          </p:nvPr>
        </p:nvSpPr>
        <p:spPr>
          <a:xfrm>
            <a:off x="609600" y="1542290"/>
            <a:ext cx="390144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8" name="Text Placeholder 22"/>
          <p:cNvSpPr>
            <a:spLocks noGrp="1"/>
          </p:cNvSpPr>
          <p:nvPr>
            <p:ph type="body" sz="quarter" idx="23" hasCustomPrompt="1"/>
          </p:nvPr>
        </p:nvSpPr>
        <p:spPr>
          <a:xfrm>
            <a:off x="4632960" y="1542290"/>
            <a:ext cx="390144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9" name="Text Placeholder 22"/>
          <p:cNvSpPr>
            <a:spLocks noGrp="1"/>
          </p:cNvSpPr>
          <p:nvPr>
            <p:ph type="body" sz="quarter" idx="19" hasCustomPrompt="1"/>
          </p:nvPr>
        </p:nvSpPr>
        <p:spPr>
          <a:xfrm>
            <a:off x="609600" y="1219200"/>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1" name="Content Placeholder 3"/>
          <p:cNvSpPr>
            <a:spLocks noGrp="1"/>
          </p:cNvSpPr>
          <p:nvPr>
            <p:ph sz="quarter" idx="24" hasCustomPrompt="1"/>
          </p:nvPr>
        </p:nvSpPr>
        <p:spPr>
          <a:xfrm>
            <a:off x="4632960" y="1681481"/>
            <a:ext cx="390144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2" name="Text Placeholder 22"/>
          <p:cNvSpPr>
            <a:spLocks noGrp="1"/>
          </p:cNvSpPr>
          <p:nvPr>
            <p:ph type="body" sz="quarter" idx="25" hasCustomPrompt="1"/>
          </p:nvPr>
        </p:nvSpPr>
        <p:spPr>
          <a:xfrm>
            <a:off x="4632960" y="1219200"/>
            <a:ext cx="390144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13"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0" name="TextBox 9"/>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9937635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ec_H2_H3_C3">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15" name="Content Placeholder 3"/>
          <p:cNvSpPr>
            <a:spLocks noGrp="1"/>
          </p:cNvSpPr>
          <p:nvPr>
            <p:ph sz="quarter" idx="20" hasCustomPrompt="1"/>
          </p:nvPr>
        </p:nvSpPr>
        <p:spPr>
          <a:xfrm>
            <a:off x="609600" y="1681481"/>
            <a:ext cx="256032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6" name="Text Placeholder 22"/>
          <p:cNvSpPr>
            <a:spLocks noGrp="1"/>
          </p:cNvSpPr>
          <p:nvPr>
            <p:ph type="body" sz="quarter" idx="21" hasCustomPrompt="1"/>
          </p:nvPr>
        </p:nvSpPr>
        <p:spPr>
          <a:xfrm>
            <a:off x="609600" y="1542290"/>
            <a:ext cx="256032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4" name="Text Placeholder 22"/>
          <p:cNvSpPr>
            <a:spLocks noGrp="1"/>
          </p:cNvSpPr>
          <p:nvPr>
            <p:ph type="body" sz="quarter" idx="23" hasCustomPrompt="1"/>
          </p:nvPr>
        </p:nvSpPr>
        <p:spPr>
          <a:xfrm>
            <a:off x="3291840" y="1542290"/>
            <a:ext cx="256032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6" name="Text Placeholder 22"/>
          <p:cNvSpPr>
            <a:spLocks noGrp="1"/>
          </p:cNvSpPr>
          <p:nvPr>
            <p:ph type="body" sz="quarter" idx="25" hasCustomPrompt="1"/>
          </p:nvPr>
        </p:nvSpPr>
        <p:spPr>
          <a:xfrm>
            <a:off x="5974080" y="1542290"/>
            <a:ext cx="256032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1" name="Text Placeholder 22"/>
          <p:cNvSpPr>
            <a:spLocks noGrp="1"/>
          </p:cNvSpPr>
          <p:nvPr>
            <p:ph type="body" sz="quarter" idx="19" hasCustomPrompt="1"/>
          </p:nvPr>
        </p:nvSpPr>
        <p:spPr>
          <a:xfrm>
            <a:off x="609600" y="1219200"/>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3" name="Content Placeholder 3"/>
          <p:cNvSpPr>
            <a:spLocks noGrp="1"/>
          </p:cNvSpPr>
          <p:nvPr>
            <p:ph sz="quarter" idx="26" hasCustomPrompt="1"/>
          </p:nvPr>
        </p:nvSpPr>
        <p:spPr>
          <a:xfrm>
            <a:off x="3291840" y="1681481"/>
            <a:ext cx="256032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4" name="Content Placeholder 3"/>
          <p:cNvSpPr>
            <a:spLocks noGrp="1"/>
          </p:cNvSpPr>
          <p:nvPr>
            <p:ph sz="quarter" idx="27" hasCustomPrompt="1"/>
          </p:nvPr>
        </p:nvSpPr>
        <p:spPr>
          <a:xfrm>
            <a:off x="5974080" y="1681481"/>
            <a:ext cx="256032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7" name="Text Placeholder 22"/>
          <p:cNvSpPr>
            <a:spLocks noGrp="1"/>
          </p:cNvSpPr>
          <p:nvPr>
            <p:ph type="body" sz="quarter" idx="28" hasCustomPrompt="1"/>
          </p:nvPr>
        </p:nvSpPr>
        <p:spPr>
          <a:xfrm>
            <a:off x="3291840" y="1219200"/>
            <a:ext cx="524256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8" name="Text Placeholder 22"/>
          <p:cNvSpPr>
            <a:spLocks noGrp="1"/>
          </p:cNvSpPr>
          <p:nvPr>
            <p:ph type="body" sz="quarter" idx="29" hasCustomPrompt="1"/>
          </p:nvPr>
        </p:nvSpPr>
        <p:spPr>
          <a:xfrm>
            <a:off x="5974080" y="1219200"/>
            <a:ext cx="25603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1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0" name="TextBox 19"/>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92611170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ec_H2_H3_C4">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15" name="Content Placeholder 3"/>
          <p:cNvSpPr>
            <a:spLocks noGrp="1"/>
          </p:cNvSpPr>
          <p:nvPr>
            <p:ph sz="quarter" idx="20" hasCustomPrompt="1"/>
          </p:nvPr>
        </p:nvSpPr>
        <p:spPr>
          <a:xfrm>
            <a:off x="609600" y="1681481"/>
            <a:ext cx="188976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6" name="Text Placeholder 22"/>
          <p:cNvSpPr>
            <a:spLocks noGrp="1"/>
          </p:cNvSpPr>
          <p:nvPr>
            <p:ph type="body" sz="quarter" idx="21" hasCustomPrompt="1"/>
          </p:nvPr>
        </p:nvSpPr>
        <p:spPr>
          <a:xfrm>
            <a:off x="609600" y="1542290"/>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7" name="Text Placeholder 22"/>
          <p:cNvSpPr>
            <a:spLocks noGrp="1"/>
          </p:cNvSpPr>
          <p:nvPr>
            <p:ph type="body" sz="quarter" idx="13" hasCustomPrompt="1"/>
          </p:nvPr>
        </p:nvSpPr>
        <p:spPr>
          <a:xfrm>
            <a:off x="2621280" y="1542290"/>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8" name="Text Placeholder 22"/>
          <p:cNvSpPr>
            <a:spLocks noGrp="1"/>
          </p:cNvSpPr>
          <p:nvPr>
            <p:ph type="body" sz="quarter" idx="14" hasCustomPrompt="1"/>
          </p:nvPr>
        </p:nvSpPr>
        <p:spPr>
          <a:xfrm>
            <a:off x="4632960" y="1542290"/>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9" name="Text Placeholder 22"/>
          <p:cNvSpPr>
            <a:spLocks noGrp="1"/>
          </p:cNvSpPr>
          <p:nvPr>
            <p:ph type="body" sz="quarter" idx="15" hasCustomPrompt="1"/>
          </p:nvPr>
        </p:nvSpPr>
        <p:spPr>
          <a:xfrm>
            <a:off x="6644640" y="1542290"/>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3" name="Text Placeholder 22"/>
          <p:cNvSpPr>
            <a:spLocks noGrp="1"/>
          </p:cNvSpPr>
          <p:nvPr>
            <p:ph type="body" sz="quarter" idx="19" hasCustomPrompt="1"/>
          </p:nvPr>
        </p:nvSpPr>
        <p:spPr>
          <a:xfrm>
            <a:off x="609600" y="1219200"/>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3" name="Content Placeholder 3"/>
          <p:cNvSpPr>
            <a:spLocks noGrp="1"/>
          </p:cNvSpPr>
          <p:nvPr>
            <p:ph sz="quarter" idx="22" hasCustomPrompt="1"/>
          </p:nvPr>
        </p:nvSpPr>
        <p:spPr>
          <a:xfrm>
            <a:off x="2621280" y="1681481"/>
            <a:ext cx="188976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4" name="Content Placeholder 3"/>
          <p:cNvSpPr>
            <a:spLocks noGrp="1"/>
          </p:cNvSpPr>
          <p:nvPr>
            <p:ph sz="quarter" idx="23" hasCustomPrompt="1"/>
          </p:nvPr>
        </p:nvSpPr>
        <p:spPr>
          <a:xfrm>
            <a:off x="4632960" y="1681481"/>
            <a:ext cx="188976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5" name="Content Placeholder 3"/>
          <p:cNvSpPr>
            <a:spLocks noGrp="1"/>
          </p:cNvSpPr>
          <p:nvPr>
            <p:ph sz="quarter" idx="24" hasCustomPrompt="1"/>
          </p:nvPr>
        </p:nvSpPr>
        <p:spPr>
          <a:xfrm>
            <a:off x="6644640" y="1681481"/>
            <a:ext cx="188976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6" name="Text Placeholder 22"/>
          <p:cNvSpPr>
            <a:spLocks noGrp="1"/>
          </p:cNvSpPr>
          <p:nvPr>
            <p:ph type="body" sz="quarter" idx="25" hasCustomPrompt="1"/>
          </p:nvPr>
        </p:nvSpPr>
        <p:spPr>
          <a:xfrm>
            <a:off x="2621280" y="1219200"/>
            <a:ext cx="591312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7" name="Text Placeholder 22"/>
          <p:cNvSpPr>
            <a:spLocks noGrp="1"/>
          </p:cNvSpPr>
          <p:nvPr>
            <p:ph type="body" sz="quarter" idx="26" hasCustomPrompt="1"/>
          </p:nvPr>
        </p:nvSpPr>
        <p:spPr>
          <a:xfrm>
            <a:off x="4632960" y="1219200"/>
            <a:ext cx="390144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8" name="Text Placeholder 22"/>
          <p:cNvSpPr>
            <a:spLocks noGrp="1"/>
          </p:cNvSpPr>
          <p:nvPr>
            <p:ph type="body" sz="quarter" idx="27" hasCustomPrompt="1"/>
          </p:nvPr>
        </p:nvSpPr>
        <p:spPr>
          <a:xfrm>
            <a:off x="6644640" y="1219200"/>
            <a:ext cx="188976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20"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1" name="TextBox 20"/>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60491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_C1">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7" name="Content Placeholder 3"/>
          <p:cNvSpPr>
            <a:spLocks noGrp="1"/>
          </p:cNvSpPr>
          <p:nvPr>
            <p:ph sz="quarter" idx="10" hasCustomPrompt="1"/>
          </p:nvPr>
        </p:nvSpPr>
        <p:spPr>
          <a:xfrm>
            <a:off x="609600" y="1142999"/>
            <a:ext cx="7924800" cy="3502153"/>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8" name="TextBox 7"/>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24859058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ec_H2_H3_C5">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680465"/>
            <a:ext cx="15240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7" name="Text Placeholder 22"/>
          <p:cNvSpPr>
            <a:spLocks noGrp="1"/>
          </p:cNvSpPr>
          <p:nvPr>
            <p:ph type="body" sz="quarter" idx="12" hasCustomPrompt="1"/>
          </p:nvPr>
        </p:nvSpPr>
        <p:spPr>
          <a:xfrm>
            <a:off x="609600" y="1541274"/>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2" name="Text Placeholder 22"/>
          <p:cNvSpPr>
            <a:spLocks noGrp="1"/>
          </p:cNvSpPr>
          <p:nvPr>
            <p:ph type="body" sz="quarter" idx="14" hasCustomPrompt="1"/>
          </p:nvPr>
        </p:nvSpPr>
        <p:spPr>
          <a:xfrm>
            <a:off x="2209800" y="1541274"/>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4" name="Text Placeholder 22"/>
          <p:cNvSpPr>
            <a:spLocks noGrp="1"/>
          </p:cNvSpPr>
          <p:nvPr>
            <p:ph type="body" sz="quarter" idx="16" hasCustomPrompt="1"/>
          </p:nvPr>
        </p:nvSpPr>
        <p:spPr>
          <a:xfrm>
            <a:off x="3810000" y="1541274"/>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6" name="Text Placeholder 22"/>
          <p:cNvSpPr>
            <a:spLocks noGrp="1"/>
          </p:cNvSpPr>
          <p:nvPr>
            <p:ph type="body" sz="quarter" idx="18" hasCustomPrompt="1"/>
          </p:nvPr>
        </p:nvSpPr>
        <p:spPr>
          <a:xfrm>
            <a:off x="5410200" y="1541274"/>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8" name="Text Placeholder 22"/>
          <p:cNvSpPr>
            <a:spLocks noGrp="1"/>
          </p:cNvSpPr>
          <p:nvPr>
            <p:ph type="body" sz="quarter" idx="20" hasCustomPrompt="1"/>
          </p:nvPr>
        </p:nvSpPr>
        <p:spPr>
          <a:xfrm>
            <a:off x="7010400" y="1541274"/>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5" name="Text Placeholder 22"/>
          <p:cNvSpPr>
            <a:spLocks noGrp="1"/>
          </p:cNvSpPr>
          <p:nvPr>
            <p:ph type="body" sz="quarter" idx="21" hasCustomPrompt="1"/>
          </p:nvPr>
        </p:nvSpPr>
        <p:spPr>
          <a:xfrm>
            <a:off x="609600" y="1219200"/>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7" name="Content Placeholder 3"/>
          <p:cNvSpPr>
            <a:spLocks noGrp="1"/>
          </p:cNvSpPr>
          <p:nvPr>
            <p:ph sz="quarter" idx="22" hasCustomPrompt="1"/>
          </p:nvPr>
        </p:nvSpPr>
        <p:spPr>
          <a:xfrm>
            <a:off x="2209800" y="1680465"/>
            <a:ext cx="15240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18" name="Content Placeholder 3"/>
          <p:cNvSpPr>
            <a:spLocks noGrp="1"/>
          </p:cNvSpPr>
          <p:nvPr>
            <p:ph sz="quarter" idx="23" hasCustomPrompt="1"/>
          </p:nvPr>
        </p:nvSpPr>
        <p:spPr>
          <a:xfrm>
            <a:off x="3810000" y="1680465"/>
            <a:ext cx="15240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19" name="Content Placeholder 3"/>
          <p:cNvSpPr>
            <a:spLocks noGrp="1"/>
          </p:cNvSpPr>
          <p:nvPr>
            <p:ph sz="quarter" idx="24" hasCustomPrompt="1"/>
          </p:nvPr>
        </p:nvSpPr>
        <p:spPr>
          <a:xfrm>
            <a:off x="5410200" y="1680465"/>
            <a:ext cx="15240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20" name="Content Placeholder 3"/>
          <p:cNvSpPr>
            <a:spLocks noGrp="1"/>
          </p:cNvSpPr>
          <p:nvPr>
            <p:ph sz="quarter" idx="25" hasCustomPrompt="1"/>
          </p:nvPr>
        </p:nvSpPr>
        <p:spPr>
          <a:xfrm>
            <a:off x="7010400" y="1680465"/>
            <a:ext cx="15240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29" name="Text Placeholder 22"/>
          <p:cNvSpPr>
            <a:spLocks noGrp="1"/>
          </p:cNvSpPr>
          <p:nvPr>
            <p:ph type="body" sz="quarter" idx="26" hasCustomPrompt="1"/>
          </p:nvPr>
        </p:nvSpPr>
        <p:spPr>
          <a:xfrm>
            <a:off x="2209800" y="1219200"/>
            <a:ext cx="63246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30" name="Text Placeholder 22"/>
          <p:cNvSpPr>
            <a:spLocks noGrp="1"/>
          </p:cNvSpPr>
          <p:nvPr>
            <p:ph type="body" sz="quarter" idx="27" hasCustomPrompt="1"/>
          </p:nvPr>
        </p:nvSpPr>
        <p:spPr>
          <a:xfrm>
            <a:off x="3810000" y="1219200"/>
            <a:ext cx="47244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32" name="Text Placeholder 22"/>
          <p:cNvSpPr>
            <a:spLocks noGrp="1"/>
          </p:cNvSpPr>
          <p:nvPr>
            <p:ph type="body" sz="quarter" idx="28" hasCustomPrompt="1"/>
          </p:nvPr>
        </p:nvSpPr>
        <p:spPr>
          <a:xfrm>
            <a:off x="5410200" y="1219200"/>
            <a:ext cx="31242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33" name="Text Placeholder 22"/>
          <p:cNvSpPr>
            <a:spLocks noGrp="1"/>
          </p:cNvSpPr>
          <p:nvPr>
            <p:ph type="body" sz="quarter" idx="29" hasCustomPrompt="1"/>
          </p:nvPr>
        </p:nvSpPr>
        <p:spPr>
          <a:xfrm>
            <a:off x="7010400" y="1219200"/>
            <a:ext cx="15240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21"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3" name="TextBox 22"/>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3365183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c_H2_H3_C6">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681481"/>
            <a:ext cx="12192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7" name="Text Placeholder 22"/>
          <p:cNvSpPr>
            <a:spLocks noGrp="1"/>
          </p:cNvSpPr>
          <p:nvPr>
            <p:ph type="body" sz="quarter" idx="12" hasCustomPrompt="1"/>
          </p:nvPr>
        </p:nvSpPr>
        <p:spPr>
          <a:xfrm>
            <a:off x="609600" y="1542290"/>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4" name="Text Placeholder 22"/>
          <p:cNvSpPr>
            <a:spLocks noGrp="1"/>
          </p:cNvSpPr>
          <p:nvPr>
            <p:ph type="body" sz="quarter" idx="14" hasCustomPrompt="1"/>
          </p:nvPr>
        </p:nvSpPr>
        <p:spPr>
          <a:xfrm>
            <a:off x="1950720" y="1542290"/>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6" name="Text Placeholder 22"/>
          <p:cNvSpPr>
            <a:spLocks noGrp="1"/>
          </p:cNvSpPr>
          <p:nvPr>
            <p:ph type="body" sz="quarter" idx="16" hasCustomPrompt="1"/>
          </p:nvPr>
        </p:nvSpPr>
        <p:spPr>
          <a:xfrm>
            <a:off x="3291840" y="1542290"/>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8" name="Text Placeholder 22"/>
          <p:cNvSpPr>
            <a:spLocks noGrp="1"/>
          </p:cNvSpPr>
          <p:nvPr>
            <p:ph type="body" sz="quarter" idx="18" hasCustomPrompt="1"/>
          </p:nvPr>
        </p:nvSpPr>
        <p:spPr>
          <a:xfrm>
            <a:off x="4632960" y="1542290"/>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0" name="Text Placeholder 22"/>
          <p:cNvSpPr>
            <a:spLocks noGrp="1"/>
          </p:cNvSpPr>
          <p:nvPr>
            <p:ph type="body" sz="quarter" idx="20" hasCustomPrompt="1"/>
          </p:nvPr>
        </p:nvSpPr>
        <p:spPr>
          <a:xfrm>
            <a:off x="5974080" y="1542290"/>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2" name="Text Placeholder 22"/>
          <p:cNvSpPr>
            <a:spLocks noGrp="1"/>
          </p:cNvSpPr>
          <p:nvPr>
            <p:ph type="body" sz="quarter" idx="22" hasCustomPrompt="1"/>
          </p:nvPr>
        </p:nvSpPr>
        <p:spPr>
          <a:xfrm>
            <a:off x="7315200" y="1542290"/>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3" name="Text Placeholder 22"/>
          <p:cNvSpPr>
            <a:spLocks noGrp="1"/>
          </p:cNvSpPr>
          <p:nvPr>
            <p:ph type="body" sz="quarter" idx="23" hasCustomPrompt="1"/>
          </p:nvPr>
        </p:nvSpPr>
        <p:spPr>
          <a:xfrm>
            <a:off x="609600" y="1219200"/>
            <a:ext cx="7924800"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5" name="Content Placeholder 3"/>
          <p:cNvSpPr>
            <a:spLocks noGrp="1"/>
          </p:cNvSpPr>
          <p:nvPr>
            <p:ph sz="quarter" idx="24" hasCustomPrompt="1"/>
          </p:nvPr>
        </p:nvSpPr>
        <p:spPr>
          <a:xfrm>
            <a:off x="1950720" y="1681481"/>
            <a:ext cx="12192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6" name="Content Placeholder 3"/>
          <p:cNvSpPr>
            <a:spLocks noGrp="1"/>
          </p:cNvSpPr>
          <p:nvPr>
            <p:ph sz="quarter" idx="25" hasCustomPrompt="1"/>
          </p:nvPr>
        </p:nvSpPr>
        <p:spPr>
          <a:xfrm>
            <a:off x="3291840" y="1681481"/>
            <a:ext cx="12192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7" name="Content Placeholder 3"/>
          <p:cNvSpPr>
            <a:spLocks noGrp="1"/>
          </p:cNvSpPr>
          <p:nvPr>
            <p:ph sz="quarter" idx="26" hasCustomPrompt="1"/>
          </p:nvPr>
        </p:nvSpPr>
        <p:spPr>
          <a:xfrm>
            <a:off x="4628444" y="1681481"/>
            <a:ext cx="12192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8" name="Content Placeholder 3"/>
          <p:cNvSpPr>
            <a:spLocks noGrp="1"/>
          </p:cNvSpPr>
          <p:nvPr>
            <p:ph sz="quarter" idx="27" hasCustomPrompt="1"/>
          </p:nvPr>
        </p:nvSpPr>
        <p:spPr>
          <a:xfrm>
            <a:off x="5985368" y="1681481"/>
            <a:ext cx="12192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9" name="Content Placeholder 3"/>
          <p:cNvSpPr>
            <a:spLocks noGrp="1"/>
          </p:cNvSpPr>
          <p:nvPr>
            <p:ph sz="quarter" idx="28" hasCustomPrompt="1"/>
          </p:nvPr>
        </p:nvSpPr>
        <p:spPr>
          <a:xfrm>
            <a:off x="7322220" y="1681481"/>
            <a:ext cx="1219200" cy="2962656"/>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30" name="Text Placeholder 22"/>
          <p:cNvSpPr>
            <a:spLocks noGrp="1"/>
          </p:cNvSpPr>
          <p:nvPr>
            <p:ph type="body" sz="quarter" idx="29" hasCustomPrompt="1"/>
          </p:nvPr>
        </p:nvSpPr>
        <p:spPr>
          <a:xfrm>
            <a:off x="3230881" y="1219200"/>
            <a:ext cx="2616764"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31" name="Text Placeholder 22"/>
          <p:cNvSpPr>
            <a:spLocks noGrp="1"/>
          </p:cNvSpPr>
          <p:nvPr>
            <p:ph type="body" sz="quarter" idx="30" hasCustomPrompt="1"/>
          </p:nvPr>
        </p:nvSpPr>
        <p:spPr>
          <a:xfrm>
            <a:off x="5924657" y="1219200"/>
            <a:ext cx="2616764" cy="184666"/>
          </a:xfrm>
          <a:prstGeom prst="rect">
            <a:avLst/>
          </a:prstGeom>
        </p:spPr>
        <p:txBody>
          <a:bodyPr wrap="square" tIns="0" bIns="0">
            <a:spAutoFit/>
          </a:bodyPr>
          <a:lstStyle>
            <a:lvl1pPr marL="0" indent="0" algn="l">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1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1" name="TextBox 20"/>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9444972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ec_H3_C1">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383794"/>
            <a:ext cx="79248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244603"/>
            <a:ext cx="79248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pic>
        <p:nvPicPr>
          <p:cNvPr id="8"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6" name="TextBox 5"/>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7471130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ec_H3_C2">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383794"/>
            <a:ext cx="390144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244603"/>
            <a:ext cx="390144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4" name="Text Placeholder 22"/>
          <p:cNvSpPr>
            <a:spLocks noGrp="1"/>
          </p:cNvSpPr>
          <p:nvPr>
            <p:ph type="body" sz="quarter" idx="14" hasCustomPrompt="1"/>
          </p:nvPr>
        </p:nvSpPr>
        <p:spPr>
          <a:xfrm>
            <a:off x="4632960" y="1244603"/>
            <a:ext cx="390144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9" name="Content Placeholder 3"/>
          <p:cNvSpPr>
            <a:spLocks noGrp="1"/>
          </p:cNvSpPr>
          <p:nvPr>
            <p:ph sz="quarter" idx="15" hasCustomPrompt="1"/>
          </p:nvPr>
        </p:nvSpPr>
        <p:spPr>
          <a:xfrm>
            <a:off x="4632960" y="1383794"/>
            <a:ext cx="390144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10"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8" name="TextBox 7"/>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38102882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ec_H3_C3">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383794"/>
            <a:ext cx="256032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244603"/>
            <a:ext cx="256032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3" name="Text Placeholder 22"/>
          <p:cNvSpPr>
            <a:spLocks noGrp="1"/>
          </p:cNvSpPr>
          <p:nvPr>
            <p:ph type="body" sz="quarter" idx="14" hasCustomPrompt="1"/>
          </p:nvPr>
        </p:nvSpPr>
        <p:spPr>
          <a:xfrm>
            <a:off x="3291840" y="1244603"/>
            <a:ext cx="256032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5" name="Text Placeholder 22"/>
          <p:cNvSpPr>
            <a:spLocks noGrp="1"/>
          </p:cNvSpPr>
          <p:nvPr>
            <p:ph type="body" sz="quarter" idx="16" hasCustomPrompt="1"/>
          </p:nvPr>
        </p:nvSpPr>
        <p:spPr>
          <a:xfrm>
            <a:off x="5974080" y="1244603"/>
            <a:ext cx="256032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1" name="Content Placeholder 3"/>
          <p:cNvSpPr>
            <a:spLocks noGrp="1"/>
          </p:cNvSpPr>
          <p:nvPr>
            <p:ph sz="quarter" idx="17" hasCustomPrompt="1"/>
          </p:nvPr>
        </p:nvSpPr>
        <p:spPr>
          <a:xfrm>
            <a:off x="3291840" y="1383794"/>
            <a:ext cx="256032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6" name="Content Placeholder 3"/>
          <p:cNvSpPr>
            <a:spLocks noGrp="1"/>
          </p:cNvSpPr>
          <p:nvPr>
            <p:ph sz="quarter" idx="18" hasCustomPrompt="1"/>
          </p:nvPr>
        </p:nvSpPr>
        <p:spPr>
          <a:xfrm>
            <a:off x="5974080" y="1383794"/>
            <a:ext cx="256032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12"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0" name="TextBox 9"/>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82500844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ec_H3_C4">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383794"/>
            <a:ext cx="188976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Text Placeholder 22"/>
          <p:cNvSpPr>
            <a:spLocks noGrp="1"/>
          </p:cNvSpPr>
          <p:nvPr>
            <p:ph type="body" sz="quarter" idx="12" hasCustomPrompt="1"/>
          </p:nvPr>
        </p:nvSpPr>
        <p:spPr>
          <a:xfrm>
            <a:off x="609600" y="1244603"/>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7" name="Text Placeholder 22"/>
          <p:cNvSpPr>
            <a:spLocks noGrp="1"/>
          </p:cNvSpPr>
          <p:nvPr>
            <p:ph type="body" sz="quarter" idx="13" hasCustomPrompt="1"/>
          </p:nvPr>
        </p:nvSpPr>
        <p:spPr>
          <a:xfrm>
            <a:off x="2621280" y="1244603"/>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8" name="Text Placeholder 22"/>
          <p:cNvSpPr>
            <a:spLocks noGrp="1"/>
          </p:cNvSpPr>
          <p:nvPr>
            <p:ph type="body" sz="quarter" idx="14" hasCustomPrompt="1"/>
          </p:nvPr>
        </p:nvSpPr>
        <p:spPr>
          <a:xfrm>
            <a:off x="4632960" y="1244603"/>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9" name="Text Placeholder 22"/>
          <p:cNvSpPr>
            <a:spLocks noGrp="1"/>
          </p:cNvSpPr>
          <p:nvPr>
            <p:ph type="body" sz="quarter" idx="15" hasCustomPrompt="1"/>
          </p:nvPr>
        </p:nvSpPr>
        <p:spPr>
          <a:xfrm>
            <a:off x="6644640" y="1244603"/>
            <a:ext cx="188976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3" name="Content Placeholder 3"/>
          <p:cNvSpPr>
            <a:spLocks noGrp="1"/>
          </p:cNvSpPr>
          <p:nvPr>
            <p:ph sz="quarter" idx="16" hasCustomPrompt="1"/>
          </p:nvPr>
        </p:nvSpPr>
        <p:spPr>
          <a:xfrm>
            <a:off x="2621280" y="1383794"/>
            <a:ext cx="188976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4" name="Content Placeholder 3"/>
          <p:cNvSpPr>
            <a:spLocks noGrp="1"/>
          </p:cNvSpPr>
          <p:nvPr>
            <p:ph sz="quarter" idx="17" hasCustomPrompt="1"/>
          </p:nvPr>
        </p:nvSpPr>
        <p:spPr>
          <a:xfrm>
            <a:off x="4632960" y="1383794"/>
            <a:ext cx="188976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5" name="Content Placeholder 3"/>
          <p:cNvSpPr>
            <a:spLocks noGrp="1"/>
          </p:cNvSpPr>
          <p:nvPr>
            <p:ph sz="quarter" idx="18" hasCustomPrompt="1"/>
          </p:nvPr>
        </p:nvSpPr>
        <p:spPr>
          <a:xfrm>
            <a:off x="6644640" y="1383794"/>
            <a:ext cx="188976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16"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2" name="TextBox 11"/>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20701616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ec_H3_C5">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383794"/>
            <a:ext cx="15240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7" name="Text Placeholder 22"/>
          <p:cNvSpPr>
            <a:spLocks noGrp="1"/>
          </p:cNvSpPr>
          <p:nvPr>
            <p:ph type="body" sz="quarter" idx="12" hasCustomPrompt="1"/>
          </p:nvPr>
        </p:nvSpPr>
        <p:spPr>
          <a:xfrm>
            <a:off x="609600" y="1244603"/>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2" name="Text Placeholder 22"/>
          <p:cNvSpPr>
            <a:spLocks noGrp="1"/>
          </p:cNvSpPr>
          <p:nvPr>
            <p:ph type="body" sz="quarter" idx="14" hasCustomPrompt="1"/>
          </p:nvPr>
        </p:nvSpPr>
        <p:spPr>
          <a:xfrm>
            <a:off x="2209800" y="1244603"/>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4" name="Text Placeholder 22"/>
          <p:cNvSpPr>
            <a:spLocks noGrp="1"/>
          </p:cNvSpPr>
          <p:nvPr>
            <p:ph type="body" sz="quarter" idx="16" hasCustomPrompt="1"/>
          </p:nvPr>
        </p:nvSpPr>
        <p:spPr>
          <a:xfrm>
            <a:off x="3810000" y="1244603"/>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6" name="Text Placeholder 22"/>
          <p:cNvSpPr>
            <a:spLocks noGrp="1"/>
          </p:cNvSpPr>
          <p:nvPr>
            <p:ph type="body" sz="quarter" idx="18" hasCustomPrompt="1"/>
          </p:nvPr>
        </p:nvSpPr>
        <p:spPr>
          <a:xfrm>
            <a:off x="5410200" y="1244603"/>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8" name="Text Placeholder 22"/>
          <p:cNvSpPr>
            <a:spLocks noGrp="1"/>
          </p:cNvSpPr>
          <p:nvPr>
            <p:ph type="body" sz="quarter" idx="20" hasCustomPrompt="1"/>
          </p:nvPr>
        </p:nvSpPr>
        <p:spPr>
          <a:xfrm>
            <a:off x="7010400" y="1244603"/>
            <a:ext cx="15240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5" name="Content Placeholder 3"/>
          <p:cNvSpPr>
            <a:spLocks noGrp="1"/>
          </p:cNvSpPr>
          <p:nvPr>
            <p:ph sz="quarter" idx="21" hasCustomPrompt="1"/>
          </p:nvPr>
        </p:nvSpPr>
        <p:spPr>
          <a:xfrm>
            <a:off x="2209800" y="1383794"/>
            <a:ext cx="15240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16" name="Content Placeholder 3"/>
          <p:cNvSpPr>
            <a:spLocks noGrp="1"/>
          </p:cNvSpPr>
          <p:nvPr>
            <p:ph sz="quarter" idx="22" hasCustomPrompt="1"/>
          </p:nvPr>
        </p:nvSpPr>
        <p:spPr>
          <a:xfrm>
            <a:off x="3810000" y="1383794"/>
            <a:ext cx="15240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17" name="Content Placeholder 3"/>
          <p:cNvSpPr>
            <a:spLocks noGrp="1"/>
          </p:cNvSpPr>
          <p:nvPr>
            <p:ph sz="quarter" idx="23" hasCustomPrompt="1"/>
          </p:nvPr>
        </p:nvSpPr>
        <p:spPr>
          <a:xfrm>
            <a:off x="5410200" y="1383794"/>
            <a:ext cx="15240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18" name="Content Placeholder 3"/>
          <p:cNvSpPr>
            <a:spLocks noGrp="1"/>
          </p:cNvSpPr>
          <p:nvPr>
            <p:ph sz="quarter" idx="24" hasCustomPrompt="1"/>
          </p:nvPr>
        </p:nvSpPr>
        <p:spPr>
          <a:xfrm>
            <a:off x="7010400" y="1383794"/>
            <a:ext cx="15240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pic>
        <p:nvPicPr>
          <p:cNvPr id="1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4" name="TextBox 13"/>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23035462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ec_H3_C6">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383794"/>
            <a:ext cx="12192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7" name="Text Placeholder 22"/>
          <p:cNvSpPr>
            <a:spLocks noGrp="1"/>
          </p:cNvSpPr>
          <p:nvPr>
            <p:ph type="body" sz="quarter" idx="12" hasCustomPrompt="1"/>
          </p:nvPr>
        </p:nvSpPr>
        <p:spPr>
          <a:xfrm>
            <a:off x="609600" y="1244603"/>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4" name="Text Placeholder 22"/>
          <p:cNvSpPr>
            <a:spLocks noGrp="1"/>
          </p:cNvSpPr>
          <p:nvPr>
            <p:ph type="body" sz="quarter" idx="14" hasCustomPrompt="1"/>
          </p:nvPr>
        </p:nvSpPr>
        <p:spPr>
          <a:xfrm>
            <a:off x="1950720" y="1244603"/>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6" name="Text Placeholder 22"/>
          <p:cNvSpPr>
            <a:spLocks noGrp="1"/>
          </p:cNvSpPr>
          <p:nvPr>
            <p:ph type="body" sz="quarter" idx="16" hasCustomPrompt="1"/>
          </p:nvPr>
        </p:nvSpPr>
        <p:spPr>
          <a:xfrm>
            <a:off x="3291840" y="1244603"/>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8" name="Text Placeholder 22"/>
          <p:cNvSpPr>
            <a:spLocks noGrp="1"/>
          </p:cNvSpPr>
          <p:nvPr>
            <p:ph type="body" sz="quarter" idx="18" hasCustomPrompt="1"/>
          </p:nvPr>
        </p:nvSpPr>
        <p:spPr>
          <a:xfrm>
            <a:off x="4632960" y="1244603"/>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0" name="Text Placeholder 22"/>
          <p:cNvSpPr>
            <a:spLocks noGrp="1"/>
          </p:cNvSpPr>
          <p:nvPr>
            <p:ph type="body" sz="quarter" idx="20" hasCustomPrompt="1"/>
          </p:nvPr>
        </p:nvSpPr>
        <p:spPr>
          <a:xfrm>
            <a:off x="5974080" y="1244603"/>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2" name="Text Placeholder 22"/>
          <p:cNvSpPr>
            <a:spLocks noGrp="1"/>
          </p:cNvSpPr>
          <p:nvPr>
            <p:ph type="body" sz="quarter" idx="22" hasCustomPrompt="1"/>
          </p:nvPr>
        </p:nvSpPr>
        <p:spPr>
          <a:xfrm>
            <a:off x="7315200" y="1244603"/>
            <a:ext cx="1219200" cy="138499"/>
          </a:xfrm>
          <a:prstGeom prst="rect">
            <a:avLst/>
          </a:prstGeom>
        </p:spPr>
        <p:txBody>
          <a:bodyPr wrap="square" tIns="0" bIns="0">
            <a:spAutoFit/>
          </a:bodyPr>
          <a:lstStyle>
            <a:lvl1pPr marL="0" indent="0" algn="l">
              <a:lnSpc>
                <a:spcPct val="100000"/>
              </a:lnSpc>
              <a:spcBef>
                <a:spcPts val="0"/>
              </a:spcBef>
              <a:buNone/>
              <a:defRPr sz="9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4" name="Content Placeholder 3"/>
          <p:cNvSpPr>
            <a:spLocks noGrp="1"/>
          </p:cNvSpPr>
          <p:nvPr>
            <p:ph sz="quarter" idx="23" hasCustomPrompt="1"/>
          </p:nvPr>
        </p:nvSpPr>
        <p:spPr>
          <a:xfrm>
            <a:off x="1950720" y="1383794"/>
            <a:ext cx="12192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5" name="Content Placeholder 3"/>
          <p:cNvSpPr>
            <a:spLocks noGrp="1"/>
          </p:cNvSpPr>
          <p:nvPr>
            <p:ph sz="quarter" idx="24" hasCustomPrompt="1"/>
          </p:nvPr>
        </p:nvSpPr>
        <p:spPr>
          <a:xfrm>
            <a:off x="3291840" y="1383794"/>
            <a:ext cx="12192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6" name="Content Placeholder 3"/>
          <p:cNvSpPr>
            <a:spLocks noGrp="1"/>
          </p:cNvSpPr>
          <p:nvPr>
            <p:ph sz="quarter" idx="25" hasCustomPrompt="1"/>
          </p:nvPr>
        </p:nvSpPr>
        <p:spPr>
          <a:xfrm>
            <a:off x="4632960" y="1383794"/>
            <a:ext cx="12192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7" name="Content Placeholder 3"/>
          <p:cNvSpPr>
            <a:spLocks noGrp="1"/>
          </p:cNvSpPr>
          <p:nvPr>
            <p:ph sz="quarter" idx="26" hasCustomPrompt="1"/>
          </p:nvPr>
        </p:nvSpPr>
        <p:spPr>
          <a:xfrm>
            <a:off x="5974080" y="1383794"/>
            <a:ext cx="12192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8" name="Content Placeholder 3"/>
          <p:cNvSpPr>
            <a:spLocks noGrp="1"/>
          </p:cNvSpPr>
          <p:nvPr>
            <p:ph sz="quarter" idx="27" hasCustomPrompt="1"/>
          </p:nvPr>
        </p:nvSpPr>
        <p:spPr>
          <a:xfrm>
            <a:off x="7319963" y="1383794"/>
            <a:ext cx="1219200" cy="3264408"/>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pic>
        <p:nvPicPr>
          <p:cNvPr id="17"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9" name="TextBox 18"/>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6246972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Title Slide_Blue">
    <p:bg>
      <p:bgPr>
        <a:solidFill>
          <a:srgbClr val="005BB3"/>
        </a:solidFill>
        <a:effectLst/>
      </p:bgPr>
    </p:bg>
    <p:spTree>
      <p:nvGrpSpPr>
        <p:cNvPr id="1" name=""/>
        <p:cNvGrpSpPr/>
        <p:nvPr/>
      </p:nvGrpSpPr>
      <p:grpSpPr>
        <a:xfrm>
          <a:off x="0" y="0"/>
          <a:ext cx="0" cy="0"/>
          <a:chOff x="0" y="0"/>
          <a:chExt cx="0" cy="0"/>
        </a:xfrm>
      </p:grpSpPr>
      <p:sp>
        <p:nvSpPr>
          <p:cNvPr id="5" name="Title 1"/>
          <p:cNvSpPr>
            <a:spLocks noGrp="1"/>
          </p:cNvSpPr>
          <p:nvPr>
            <p:ph type="title"/>
          </p:nvPr>
        </p:nvSpPr>
        <p:spPr>
          <a:xfrm>
            <a:off x="609600" y="2208340"/>
            <a:ext cx="7924800" cy="400110"/>
          </a:xfrm>
          <a:prstGeom prst="rect">
            <a:avLst/>
          </a:prstGeom>
        </p:spPr>
        <p:txBody>
          <a:bodyPr tIns="0" bIns="0" anchor="b" anchorCtr="1">
            <a:spAutoFit/>
          </a:bodyPr>
          <a:lstStyle>
            <a:lvl1pPr algn="ctr">
              <a:lnSpc>
                <a:spcPct val="100000"/>
              </a:lnSpc>
              <a:defRPr sz="2600" b="0" i="0" cap="all" spc="400" baseline="0">
                <a:solidFill>
                  <a:schemeClr val="bg1"/>
                </a:solidFill>
                <a:latin typeface="Century Gothic"/>
                <a:ea typeface="Century Gothic"/>
                <a:cs typeface="Century Gothic"/>
              </a:defRPr>
            </a:lvl1pPr>
          </a:lstStyle>
          <a:p>
            <a:r>
              <a:rPr lang="es-ES"/>
              <a:t>Haga clic para modificar el estilo de título del patrón</a:t>
            </a:r>
            <a:endParaRPr lang="en-US" dirty="0"/>
          </a:p>
        </p:txBody>
      </p:sp>
      <p:pic>
        <p:nvPicPr>
          <p:cNvPr id="4"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117848" y="2898648"/>
            <a:ext cx="908304" cy="262128"/>
          </a:xfrm>
          <a:prstGeom prst="rect">
            <a:avLst/>
          </a:prstGeom>
        </p:spPr>
      </p:pic>
    </p:spTree>
    <p:extLst>
      <p:ext uri="{BB962C8B-B14F-4D97-AF65-F5344CB8AC3E}">
        <p14:creationId xmlns:p14="http://schemas.microsoft.com/office/powerpoint/2010/main" val="92825249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Slide 2_Blue">
    <p:bg>
      <p:bgPr>
        <a:solidFill>
          <a:srgbClr val="005BB3"/>
        </a:solidFill>
        <a:effectLst/>
      </p:bgPr>
    </p:bg>
    <p:spTree>
      <p:nvGrpSpPr>
        <p:cNvPr id="1" name=""/>
        <p:cNvGrpSpPr/>
        <p:nvPr/>
      </p:nvGrpSpPr>
      <p:grpSpPr>
        <a:xfrm>
          <a:off x="0" y="0"/>
          <a:ext cx="0" cy="0"/>
          <a:chOff x="0" y="0"/>
          <a:chExt cx="0" cy="0"/>
        </a:xfrm>
      </p:grpSpPr>
      <p:pic>
        <p:nvPicPr>
          <p:cNvPr id="7"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626096" y="4681323"/>
            <a:ext cx="908304" cy="262128"/>
          </a:xfrm>
          <a:prstGeom prst="rect">
            <a:avLst/>
          </a:prstGeom>
        </p:spPr>
      </p:pic>
      <p:sp>
        <p:nvSpPr>
          <p:cNvPr id="8"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rgbClr val="FFFFFF"/>
                </a:solidFill>
                <a:latin typeface="Century Gothic"/>
                <a:ea typeface="Century Gothic"/>
                <a:cs typeface="Century Gothic"/>
              </a:defRPr>
            </a:lvl1pPr>
          </a:lstStyle>
          <a:p>
            <a:r>
              <a:rPr lang="en-US" dirty="0"/>
              <a:t>Click to add title</a:t>
            </a:r>
          </a:p>
        </p:txBody>
      </p:sp>
    </p:spTree>
    <p:extLst>
      <p:ext uri="{BB962C8B-B14F-4D97-AF65-F5344CB8AC3E}">
        <p14:creationId xmlns:p14="http://schemas.microsoft.com/office/powerpoint/2010/main" val="4286118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_C2">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10" name="Content Placeholder 3"/>
          <p:cNvSpPr>
            <a:spLocks noGrp="1"/>
          </p:cNvSpPr>
          <p:nvPr>
            <p:ph sz="quarter" idx="10" hasCustomPrompt="1"/>
          </p:nvPr>
        </p:nvSpPr>
        <p:spPr>
          <a:xfrm>
            <a:off x="609600" y="1142999"/>
            <a:ext cx="3901440" cy="3502153"/>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1" name="Content Placeholder 3"/>
          <p:cNvSpPr>
            <a:spLocks noGrp="1"/>
          </p:cNvSpPr>
          <p:nvPr>
            <p:ph sz="quarter" idx="13" hasCustomPrompt="1"/>
          </p:nvPr>
        </p:nvSpPr>
        <p:spPr>
          <a:xfrm>
            <a:off x="4632960" y="1142999"/>
            <a:ext cx="3901440" cy="3502153"/>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2" name="TextBox 11"/>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2525015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Slide_Purple">
    <p:bg>
      <p:bgPr>
        <a:solidFill>
          <a:schemeClr val="accent2"/>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9600" y="2208340"/>
            <a:ext cx="7924800" cy="400110"/>
          </a:xfrm>
          <a:prstGeom prst="rect">
            <a:avLst/>
          </a:prstGeom>
        </p:spPr>
        <p:txBody>
          <a:bodyPr tIns="0" bIns="0" anchor="b" anchorCtr="1">
            <a:spAutoFit/>
          </a:bodyPr>
          <a:lstStyle>
            <a:lvl1pPr algn="ctr">
              <a:lnSpc>
                <a:spcPct val="100000"/>
              </a:lnSpc>
              <a:defRPr sz="2600" b="0" i="0" cap="all" spc="400" baseline="0">
                <a:solidFill>
                  <a:schemeClr val="bg1"/>
                </a:solidFill>
                <a:latin typeface="Century Gothic"/>
                <a:ea typeface="Century Gothic"/>
                <a:cs typeface="Century Gothic"/>
              </a:defRPr>
            </a:lvl1pPr>
          </a:lstStyle>
          <a:p>
            <a:r>
              <a:rPr lang="es-ES"/>
              <a:t>Haga clic para modificar el estilo de título del patrón</a:t>
            </a:r>
            <a:endParaRPr lang="en-US" dirty="0"/>
          </a:p>
        </p:txBody>
      </p:sp>
      <p:pic>
        <p:nvPicPr>
          <p:cNvPr id="6"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117848" y="2898648"/>
            <a:ext cx="908304" cy="262128"/>
          </a:xfrm>
          <a:prstGeom prst="rect">
            <a:avLst/>
          </a:prstGeom>
        </p:spPr>
      </p:pic>
    </p:spTree>
    <p:extLst>
      <p:ext uri="{BB962C8B-B14F-4D97-AF65-F5344CB8AC3E}">
        <p14:creationId xmlns:p14="http://schemas.microsoft.com/office/powerpoint/2010/main" val="387397776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itle Slide 2_Purple">
    <p:bg>
      <p:bgPr>
        <a:solidFill>
          <a:srgbClr val="8C42BD"/>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rgbClr val="FFFFFF"/>
                </a:solidFill>
                <a:latin typeface="Century Gothic"/>
                <a:ea typeface="Century Gothic"/>
                <a:cs typeface="Century Gothic"/>
              </a:defRPr>
            </a:lvl1pPr>
          </a:lstStyle>
          <a:p>
            <a:r>
              <a:rPr lang="en-US" dirty="0"/>
              <a:t>Click to add title</a:t>
            </a:r>
          </a:p>
        </p:txBody>
      </p:sp>
      <p:pic>
        <p:nvPicPr>
          <p:cNvPr id="4"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626096" y="4681323"/>
            <a:ext cx="908304" cy="262128"/>
          </a:xfrm>
          <a:prstGeom prst="rect">
            <a:avLst/>
          </a:prstGeom>
        </p:spPr>
      </p:pic>
    </p:spTree>
    <p:extLst>
      <p:ext uri="{BB962C8B-B14F-4D97-AF65-F5344CB8AC3E}">
        <p14:creationId xmlns:p14="http://schemas.microsoft.com/office/powerpoint/2010/main" val="51463526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Case Study">
    <p:spTree>
      <p:nvGrpSpPr>
        <p:cNvPr id="1" name=""/>
        <p:cNvGrpSpPr/>
        <p:nvPr/>
      </p:nvGrpSpPr>
      <p:grpSpPr>
        <a:xfrm>
          <a:off x="0" y="0"/>
          <a:ext cx="0" cy="0"/>
          <a:chOff x="0" y="0"/>
          <a:chExt cx="0" cy="0"/>
        </a:xfrm>
      </p:grpSpPr>
      <p:sp>
        <p:nvSpPr>
          <p:cNvPr id="5" name="Picture Placeholder 25"/>
          <p:cNvSpPr>
            <a:spLocks noGrp="1"/>
          </p:cNvSpPr>
          <p:nvPr>
            <p:ph type="pic" sz="quarter" idx="18" hasCustomPrompt="1"/>
          </p:nvPr>
        </p:nvSpPr>
        <p:spPr>
          <a:xfrm>
            <a:off x="0" y="0"/>
            <a:ext cx="9144000" cy="1188720"/>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Banner image</a:t>
            </a:r>
          </a:p>
        </p:txBody>
      </p:sp>
      <p:sp>
        <p:nvSpPr>
          <p:cNvPr id="2" name="Rectangle 1"/>
          <p:cNvSpPr/>
          <p:nvPr/>
        </p:nvSpPr>
        <p:spPr>
          <a:xfrm>
            <a:off x="0" y="0"/>
            <a:ext cx="9144000" cy="1188720"/>
          </a:xfrm>
          <a:prstGeom prst="rect">
            <a:avLst/>
          </a:prstGeom>
          <a:solidFill>
            <a:srgbClr val="8C42B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31" hasCustomPrompt="1"/>
          </p:nvPr>
        </p:nvSpPr>
        <p:spPr>
          <a:xfrm>
            <a:off x="609600" y="701040"/>
            <a:ext cx="7924800" cy="307777"/>
          </a:xfrm>
          <a:prstGeom prst="rect">
            <a:avLst/>
          </a:prstGeom>
        </p:spPr>
        <p:txBody>
          <a:bodyPr anchor="t" anchorCtr="0">
            <a:spAutoFit/>
          </a:bodyPr>
          <a:lstStyle>
            <a:lvl1pPr marL="0" indent="0" algn="ctr">
              <a:lnSpc>
                <a:spcPct val="100000"/>
              </a:lnSpc>
              <a:spcBef>
                <a:spcPts val="0"/>
              </a:spcBef>
              <a:spcAft>
                <a:spcPts val="0"/>
              </a:spcAft>
              <a:buNone/>
              <a:defRPr sz="1400" b="0" i="0" baseline="0">
                <a:solidFill>
                  <a:schemeClr val="bg1"/>
                </a:solidFill>
                <a:latin typeface="Century Gothic"/>
                <a:ea typeface="Century Gothic"/>
                <a:cs typeface="Century Gothic"/>
              </a:defRPr>
            </a:lvl1pPr>
          </a:lstStyle>
          <a:p>
            <a:pPr lvl="0"/>
            <a:r>
              <a:rPr lang="en-US" dirty="0"/>
              <a:t>Case study headline</a:t>
            </a:r>
          </a:p>
        </p:txBody>
      </p:sp>
      <p:pic>
        <p:nvPicPr>
          <p:cNvPr id="11"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3" name="TextBox 12"/>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
        <p:nvSpPr>
          <p:cNvPr id="36" name="Content Placeholder 3"/>
          <p:cNvSpPr>
            <a:spLocks noGrp="1"/>
          </p:cNvSpPr>
          <p:nvPr>
            <p:ph sz="quarter" idx="10" hasCustomPrompt="1"/>
          </p:nvPr>
        </p:nvSpPr>
        <p:spPr>
          <a:xfrm>
            <a:off x="609600" y="1408176"/>
            <a:ext cx="1524000" cy="3220976"/>
          </a:xfrm>
          <a:prstGeom prst="rect">
            <a:avLst/>
          </a:prstGeom>
        </p:spPr>
        <p:txBody>
          <a:bodyPr vert="horz"/>
          <a:lstStyle>
            <a:lvl1pPr marL="0" indent="0">
              <a:lnSpc>
                <a:spcPct val="110000"/>
              </a:lnSpc>
              <a:spcBef>
                <a:spcPts val="0"/>
              </a:spcBef>
              <a:spcAft>
                <a:spcPts val="300"/>
              </a:spcAft>
              <a:buNone/>
              <a:defRPr sz="575" b="0"/>
            </a:lvl1pPr>
            <a:lvl2pPr marL="58738" indent="-58738">
              <a:lnSpc>
                <a:spcPct val="110000"/>
              </a:lnSpc>
              <a:spcBef>
                <a:spcPts val="0"/>
              </a:spcBef>
              <a:spcAft>
                <a:spcPts val="300"/>
              </a:spcAft>
              <a:buFont typeface="Arial"/>
              <a:buChar char="•"/>
              <a:defRPr sz="575"/>
            </a:lvl2pPr>
            <a:lvl3pPr marL="169863" indent="-52388">
              <a:lnSpc>
                <a:spcPct val="110000"/>
              </a:lnSpc>
              <a:spcBef>
                <a:spcPts val="0"/>
              </a:spcBef>
              <a:spcAft>
                <a:spcPts val="300"/>
              </a:spcAft>
              <a:buFont typeface="Lucida Grande"/>
              <a:buChar char="–"/>
              <a:defRPr sz="575"/>
            </a:lvl3pPr>
            <a:lvl4pPr marL="287338" indent="-50800">
              <a:lnSpc>
                <a:spcPct val="110000"/>
              </a:lnSpc>
              <a:spcBef>
                <a:spcPts val="0"/>
              </a:spcBef>
              <a:spcAft>
                <a:spcPts val="300"/>
              </a:spcAft>
              <a:defRPr sz="575"/>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37" name="Text Placeholder 22"/>
          <p:cNvSpPr>
            <a:spLocks noGrp="1"/>
          </p:cNvSpPr>
          <p:nvPr>
            <p:ph type="body" sz="quarter" idx="12" hasCustomPrompt="1"/>
          </p:nvPr>
        </p:nvSpPr>
        <p:spPr>
          <a:xfrm>
            <a:off x="609600" y="1307592"/>
            <a:ext cx="1524000" cy="107722"/>
          </a:xfrm>
          <a:prstGeom prst="rect">
            <a:avLst/>
          </a:prstGeom>
        </p:spPr>
        <p:txBody>
          <a:bodyPr wrap="square" tIns="0" bIns="0">
            <a:spAutoFit/>
          </a:bodyPr>
          <a:lstStyle>
            <a:lvl1pPr marL="0" indent="0" algn="l">
              <a:lnSpc>
                <a:spcPct val="100000"/>
              </a:lnSpc>
              <a:spcBef>
                <a:spcPts val="0"/>
              </a:spcBef>
              <a:buNone/>
              <a:defRPr sz="7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a:t>
            </a:r>
          </a:p>
        </p:txBody>
      </p:sp>
      <p:sp>
        <p:nvSpPr>
          <p:cNvPr id="38" name="Text Placeholder 22"/>
          <p:cNvSpPr>
            <a:spLocks noGrp="1"/>
          </p:cNvSpPr>
          <p:nvPr>
            <p:ph type="body" sz="quarter" idx="14" hasCustomPrompt="1"/>
          </p:nvPr>
        </p:nvSpPr>
        <p:spPr>
          <a:xfrm>
            <a:off x="2209800" y="1307592"/>
            <a:ext cx="1524000" cy="107722"/>
          </a:xfrm>
          <a:prstGeom prst="rect">
            <a:avLst/>
          </a:prstGeom>
        </p:spPr>
        <p:txBody>
          <a:bodyPr wrap="square" tIns="0" bIns="0">
            <a:spAutoFit/>
          </a:bodyPr>
          <a:lstStyle>
            <a:lvl1pPr marL="0" indent="0" algn="l">
              <a:lnSpc>
                <a:spcPct val="100000"/>
              </a:lnSpc>
              <a:spcBef>
                <a:spcPts val="0"/>
              </a:spcBef>
              <a:buNone/>
              <a:defRPr sz="7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a:t>
            </a:r>
          </a:p>
        </p:txBody>
      </p:sp>
      <p:sp>
        <p:nvSpPr>
          <p:cNvPr id="40" name="Text Placeholder 22"/>
          <p:cNvSpPr>
            <a:spLocks noGrp="1"/>
          </p:cNvSpPr>
          <p:nvPr>
            <p:ph type="body" sz="quarter" idx="32" hasCustomPrompt="1"/>
          </p:nvPr>
        </p:nvSpPr>
        <p:spPr>
          <a:xfrm>
            <a:off x="5410200" y="1307592"/>
            <a:ext cx="1524000" cy="107722"/>
          </a:xfrm>
          <a:prstGeom prst="rect">
            <a:avLst/>
          </a:prstGeom>
        </p:spPr>
        <p:txBody>
          <a:bodyPr wrap="square" tIns="0" bIns="0">
            <a:spAutoFit/>
          </a:bodyPr>
          <a:lstStyle>
            <a:lvl1pPr marL="0" indent="0" algn="l">
              <a:lnSpc>
                <a:spcPct val="100000"/>
              </a:lnSpc>
              <a:spcBef>
                <a:spcPts val="0"/>
              </a:spcBef>
              <a:buNone/>
              <a:defRPr sz="7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a:t>
            </a:r>
          </a:p>
        </p:txBody>
      </p:sp>
      <p:sp>
        <p:nvSpPr>
          <p:cNvPr id="45" name="Content Placeholder 3"/>
          <p:cNvSpPr>
            <a:spLocks noGrp="1"/>
          </p:cNvSpPr>
          <p:nvPr>
            <p:ph sz="quarter" idx="24" hasCustomPrompt="1"/>
          </p:nvPr>
        </p:nvSpPr>
        <p:spPr>
          <a:xfrm>
            <a:off x="7010400" y="1307592"/>
            <a:ext cx="1524000" cy="3321558"/>
          </a:xfrm>
          <a:prstGeom prst="rect">
            <a:avLst/>
          </a:prstGeom>
        </p:spPr>
        <p:txBody>
          <a:bodyPr vert="horz" tIns="0"/>
          <a:lstStyle>
            <a:lvl1pPr marL="0" indent="0">
              <a:lnSpc>
                <a:spcPct val="100000"/>
              </a:lnSpc>
              <a:spcBef>
                <a:spcPts val="0"/>
              </a:spcBef>
              <a:spcAft>
                <a:spcPts val="300"/>
              </a:spcAft>
              <a:buNone/>
              <a:defRPr sz="700" b="0" i="1">
                <a:solidFill>
                  <a:schemeClr val="accent2"/>
                </a:solidFill>
              </a:defRPr>
            </a:lvl1pPr>
            <a:lvl2pPr marL="119063" indent="-119063">
              <a:lnSpc>
                <a:spcPct val="100000"/>
              </a:lnSpc>
              <a:spcBef>
                <a:spcPts val="0"/>
              </a:spcBef>
              <a:spcAft>
                <a:spcPts val="400"/>
              </a:spcAft>
              <a:buFont typeface="Arial"/>
              <a:buChar char="•"/>
              <a:defRPr sz="700">
                <a:solidFill>
                  <a:schemeClr val="accent2"/>
                </a:solidFill>
              </a:defRPr>
            </a:lvl2pPr>
            <a:lvl3pPr marL="290513" indent="-114300">
              <a:lnSpc>
                <a:spcPct val="100000"/>
              </a:lnSpc>
              <a:spcBef>
                <a:spcPts val="0"/>
              </a:spcBef>
              <a:spcAft>
                <a:spcPts val="400"/>
              </a:spcAft>
              <a:buFont typeface="Lucida Grande"/>
              <a:buChar char="–"/>
              <a:defRPr sz="700">
                <a:solidFill>
                  <a:schemeClr val="accent2"/>
                </a:solidFill>
              </a:defRPr>
            </a:lvl3pPr>
            <a:lvl4pPr marL="460375" indent="-114300">
              <a:lnSpc>
                <a:spcPct val="100000"/>
              </a:lnSpc>
              <a:spcBef>
                <a:spcPts val="0"/>
              </a:spcBef>
              <a:spcAft>
                <a:spcPts val="400"/>
              </a:spcAft>
              <a:defRPr sz="700">
                <a:solidFill>
                  <a:schemeClr val="accent2"/>
                </a:solidFill>
              </a:defRPr>
            </a:lvl4pPr>
            <a:lvl5pPr marL="630238" indent="-114300">
              <a:lnSpc>
                <a:spcPts val="1000"/>
              </a:lnSpc>
              <a:spcBef>
                <a:spcPts val="400"/>
              </a:spcBef>
              <a:defRPr sz="700" baseline="0"/>
            </a:lvl5pPr>
          </a:lstStyle>
          <a:p>
            <a:pPr lvl="0"/>
            <a:r>
              <a:rPr lang="en-US" dirty="0"/>
              <a:t>Statistics and quotes go here</a:t>
            </a:r>
          </a:p>
        </p:txBody>
      </p:sp>
      <p:sp>
        <p:nvSpPr>
          <p:cNvPr id="6" name="Picture Placeholder 5"/>
          <p:cNvSpPr>
            <a:spLocks noGrp="1"/>
          </p:cNvSpPr>
          <p:nvPr>
            <p:ph type="pic" sz="quarter" idx="34" hasCustomPrompt="1"/>
          </p:nvPr>
        </p:nvSpPr>
        <p:spPr>
          <a:xfrm>
            <a:off x="3797808" y="335280"/>
            <a:ext cx="365760" cy="365760"/>
          </a:xfrm>
          <a:prstGeom prst="rect">
            <a:avLst/>
          </a:prstGeom>
        </p:spPr>
        <p:txBody>
          <a:bodyPr vert="horz" anchor="ctr"/>
          <a:lstStyle>
            <a:lvl1pPr marL="0" indent="0" algn="r">
              <a:buNone/>
              <a:defRPr sz="600" baseline="0"/>
            </a:lvl1pPr>
          </a:lstStyle>
          <a:p>
            <a:r>
              <a:rPr lang="en-US" dirty="0"/>
              <a:t>icon</a:t>
            </a:r>
          </a:p>
        </p:txBody>
      </p:sp>
      <p:sp>
        <p:nvSpPr>
          <p:cNvPr id="8" name="Text Placeholder 7"/>
          <p:cNvSpPr>
            <a:spLocks noGrp="1"/>
          </p:cNvSpPr>
          <p:nvPr>
            <p:ph type="body" sz="quarter" idx="35" hasCustomPrompt="1"/>
          </p:nvPr>
        </p:nvSpPr>
        <p:spPr>
          <a:xfrm>
            <a:off x="4163568" y="335280"/>
            <a:ext cx="2564892" cy="365760"/>
          </a:xfrm>
          <a:prstGeom prst="rect">
            <a:avLst/>
          </a:prstGeom>
        </p:spPr>
        <p:txBody>
          <a:bodyPr vert="horz" anchor="ctr"/>
          <a:lstStyle>
            <a:lvl1pPr marL="0" indent="0">
              <a:buNone/>
              <a:defRPr sz="700" b="1" kern="0" cap="all" spc="300">
                <a:solidFill>
                  <a:srgbClr val="FFFFFF"/>
                </a:solidFill>
              </a:defRPr>
            </a:lvl1pPr>
            <a:lvl2pPr marL="342900" indent="0">
              <a:buNone/>
              <a:defRPr sz="900"/>
            </a:lvl2pPr>
            <a:lvl3pPr marL="685800" indent="0">
              <a:buNone/>
              <a:defRPr sz="900"/>
            </a:lvl3pPr>
            <a:lvl4pPr marL="1028700" indent="0">
              <a:buNone/>
              <a:defRPr sz="900"/>
            </a:lvl4pPr>
            <a:lvl5pPr marL="1371600" indent="0">
              <a:buNone/>
              <a:defRPr sz="900"/>
            </a:lvl5pPr>
          </a:lstStyle>
          <a:p>
            <a:pPr lvl="0"/>
            <a:r>
              <a:rPr lang="en-US" dirty="0"/>
              <a:t>Market sector</a:t>
            </a:r>
          </a:p>
        </p:txBody>
      </p:sp>
      <p:sp>
        <p:nvSpPr>
          <p:cNvPr id="22" name="Text Placeholder 22"/>
          <p:cNvSpPr>
            <a:spLocks noGrp="1"/>
          </p:cNvSpPr>
          <p:nvPr>
            <p:ph type="body" sz="quarter" idx="39" hasCustomPrompt="1"/>
          </p:nvPr>
        </p:nvSpPr>
        <p:spPr>
          <a:xfrm>
            <a:off x="3797808" y="1307592"/>
            <a:ext cx="1524000" cy="107722"/>
          </a:xfrm>
          <a:prstGeom prst="rect">
            <a:avLst/>
          </a:prstGeom>
        </p:spPr>
        <p:txBody>
          <a:bodyPr wrap="square" tIns="0" bIns="0">
            <a:spAutoFit/>
          </a:bodyPr>
          <a:lstStyle>
            <a:lvl1pPr marL="0" indent="0" algn="l">
              <a:lnSpc>
                <a:spcPct val="100000"/>
              </a:lnSpc>
              <a:spcBef>
                <a:spcPts val="0"/>
              </a:spcBef>
              <a:buNone/>
              <a:defRPr sz="7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a:t>
            </a:r>
          </a:p>
        </p:txBody>
      </p:sp>
      <p:sp>
        <p:nvSpPr>
          <p:cNvPr id="24" name="Content Placeholder 3"/>
          <p:cNvSpPr>
            <a:spLocks noGrp="1"/>
          </p:cNvSpPr>
          <p:nvPr>
            <p:ph sz="quarter" idx="40" hasCustomPrompt="1"/>
          </p:nvPr>
        </p:nvSpPr>
        <p:spPr>
          <a:xfrm>
            <a:off x="2209800" y="1408176"/>
            <a:ext cx="1524000" cy="3220976"/>
          </a:xfrm>
          <a:prstGeom prst="rect">
            <a:avLst/>
          </a:prstGeom>
        </p:spPr>
        <p:txBody>
          <a:bodyPr vert="horz"/>
          <a:lstStyle>
            <a:lvl1pPr marL="0" indent="0">
              <a:lnSpc>
                <a:spcPct val="110000"/>
              </a:lnSpc>
              <a:spcBef>
                <a:spcPts val="0"/>
              </a:spcBef>
              <a:spcAft>
                <a:spcPts val="300"/>
              </a:spcAft>
              <a:buNone/>
              <a:defRPr sz="575" b="0"/>
            </a:lvl1pPr>
            <a:lvl2pPr marL="58738" indent="-58738">
              <a:lnSpc>
                <a:spcPct val="110000"/>
              </a:lnSpc>
              <a:spcBef>
                <a:spcPts val="0"/>
              </a:spcBef>
              <a:spcAft>
                <a:spcPts val="300"/>
              </a:spcAft>
              <a:buFont typeface="Arial"/>
              <a:buChar char="•"/>
              <a:defRPr sz="575"/>
            </a:lvl2pPr>
            <a:lvl3pPr marL="169863" indent="-52388">
              <a:lnSpc>
                <a:spcPct val="110000"/>
              </a:lnSpc>
              <a:spcBef>
                <a:spcPts val="0"/>
              </a:spcBef>
              <a:spcAft>
                <a:spcPts val="300"/>
              </a:spcAft>
              <a:buFont typeface="Lucida Grande"/>
              <a:buChar char="–"/>
              <a:defRPr sz="575"/>
            </a:lvl3pPr>
            <a:lvl4pPr marL="287338" indent="-50800">
              <a:lnSpc>
                <a:spcPct val="110000"/>
              </a:lnSpc>
              <a:spcBef>
                <a:spcPts val="0"/>
              </a:spcBef>
              <a:spcAft>
                <a:spcPts val="300"/>
              </a:spcAft>
              <a:defRPr sz="575"/>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25" name="Content Placeholder 3"/>
          <p:cNvSpPr>
            <a:spLocks noGrp="1"/>
          </p:cNvSpPr>
          <p:nvPr>
            <p:ph sz="quarter" idx="41" hasCustomPrompt="1"/>
          </p:nvPr>
        </p:nvSpPr>
        <p:spPr>
          <a:xfrm>
            <a:off x="3797808" y="1408176"/>
            <a:ext cx="1524000" cy="3220976"/>
          </a:xfrm>
          <a:prstGeom prst="rect">
            <a:avLst/>
          </a:prstGeom>
        </p:spPr>
        <p:txBody>
          <a:bodyPr vert="horz"/>
          <a:lstStyle>
            <a:lvl1pPr marL="0" indent="0">
              <a:lnSpc>
                <a:spcPct val="110000"/>
              </a:lnSpc>
              <a:spcBef>
                <a:spcPts val="0"/>
              </a:spcBef>
              <a:spcAft>
                <a:spcPts val="300"/>
              </a:spcAft>
              <a:buNone/>
              <a:defRPr sz="575" b="0"/>
            </a:lvl1pPr>
            <a:lvl2pPr marL="58738" indent="-58738">
              <a:lnSpc>
                <a:spcPct val="110000"/>
              </a:lnSpc>
              <a:spcBef>
                <a:spcPts val="0"/>
              </a:spcBef>
              <a:spcAft>
                <a:spcPts val="300"/>
              </a:spcAft>
              <a:buFont typeface="Arial"/>
              <a:buChar char="•"/>
              <a:defRPr sz="575"/>
            </a:lvl2pPr>
            <a:lvl3pPr marL="169863" indent="-52388">
              <a:lnSpc>
                <a:spcPct val="110000"/>
              </a:lnSpc>
              <a:spcBef>
                <a:spcPts val="0"/>
              </a:spcBef>
              <a:spcAft>
                <a:spcPts val="300"/>
              </a:spcAft>
              <a:buFont typeface="Lucida Grande"/>
              <a:buChar char="–"/>
              <a:defRPr sz="575"/>
            </a:lvl3pPr>
            <a:lvl4pPr marL="287338" indent="-50800">
              <a:lnSpc>
                <a:spcPct val="110000"/>
              </a:lnSpc>
              <a:spcBef>
                <a:spcPts val="0"/>
              </a:spcBef>
              <a:spcAft>
                <a:spcPts val="300"/>
              </a:spcAft>
              <a:defRPr sz="575"/>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
        <p:nvSpPr>
          <p:cNvPr id="26" name="Content Placeholder 3"/>
          <p:cNvSpPr>
            <a:spLocks noGrp="1"/>
          </p:cNvSpPr>
          <p:nvPr>
            <p:ph sz="quarter" idx="42" hasCustomPrompt="1"/>
          </p:nvPr>
        </p:nvSpPr>
        <p:spPr>
          <a:xfrm>
            <a:off x="5410200" y="1408176"/>
            <a:ext cx="1524000" cy="3220976"/>
          </a:xfrm>
          <a:prstGeom prst="rect">
            <a:avLst/>
          </a:prstGeom>
        </p:spPr>
        <p:txBody>
          <a:bodyPr vert="horz"/>
          <a:lstStyle>
            <a:lvl1pPr marL="0" indent="0">
              <a:lnSpc>
                <a:spcPct val="110000"/>
              </a:lnSpc>
              <a:spcBef>
                <a:spcPts val="0"/>
              </a:spcBef>
              <a:spcAft>
                <a:spcPts val="300"/>
              </a:spcAft>
              <a:buNone/>
              <a:defRPr sz="575" b="0"/>
            </a:lvl1pPr>
            <a:lvl2pPr marL="58738" indent="-58738">
              <a:lnSpc>
                <a:spcPct val="110000"/>
              </a:lnSpc>
              <a:spcBef>
                <a:spcPts val="0"/>
              </a:spcBef>
              <a:spcAft>
                <a:spcPts val="300"/>
              </a:spcAft>
              <a:buFont typeface="Arial"/>
              <a:buChar char="•"/>
              <a:defRPr sz="575"/>
            </a:lvl2pPr>
            <a:lvl3pPr marL="169863" indent="-52388">
              <a:lnSpc>
                <a:spcPct val="110000"/>
              </a:lnSpc>
              <a:spcBef>
                <a:spcPts val="0"/>
              </a:spcBef>
              <a:spcAft>
                <a:spcPts val="300"/>
              </a:spcAft>
              <a:buFont typeface="Lucida Grande"/>
              <a:buChar char="–"/>
              <a:defRPr sz="575"/>
            </a:lvl3pPr>
            <a:lvl4pPr marL="287338" indent="-50800">
              <a:lnSpc>
                <a:spcPct val="110000"/>
              </a:lnSpc>
              <a:spcBef>
                <a:spcPts val="0"/>
              </a:spcBef>
              <a:spcAft>
                <a:spcPts val="300"/>
              </a:spcAft>
              <a:defRPr sz="575"/>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a:p>
            <a:pPr lvl="3"/>
            <a:r>
              <a:rPr lang="en-US" dirty="0"/>
              <a:t>Third level</a:t>
            </a:r>
          </a:p>
        </p:txBody>
      </p:sp>
    </p:spTree>
    <p:extLst>
      <p:ext uri="{BB962C8B-B14F-4D97-AF65-F5344CB8AC3E}">
        <p14:creationId xmlns:p14="http://schemas.microsoft.com/office/powerpoint/2010/main" val="228677162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itle Slide_Yellow">
    <p:bg>
      <p:bgPr>
        <a:solidFill>
          <a:schemeClr val="accent3"/>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9600" y="2208340"/>
            <a:ext cx="7924800" cy="400110"/>
          </a:xfrm>
          <a:prstGeom prst="rect">
            <a:avLst/>
          </a:prstGeom>
        </p:spPr>
        <p:txBody>
          <a:bodyPr tIns="0" bIns="0" anchor="b" anchorCtr="1">
            <a:spAutoFit/>
          </a:bodyPr>
          <a:lstStyle>
            <a:lvl1pPr algn="ctr">
              <a:lnSpc>
                <a:spcPct val="100000"/>
              </a:lnSpc>
              <a:defRPr sz="2600" b="0" i="0" cap="all" spc="400" baseline="0">
                <a:solidFill>
                  <a:schemeClr val="bg1"/>
                </a:solidFill>
                <a:latin typeface="Century Gothic"/>
                <a:ea typeface="Century Gothic"/>
                <a:cs typeface="Century Gothic"/>
              </a:defRPr>
            </a:lvl1pPr>
          </a:lstStyle>
          <a:p>
            <a:r>
              <a:rPr lang="es-ES"/>
              <a:t>Haga clic para modificar el estilo de título del patrón</a:t>
            </a:r>
            <a:endParaRPr lang="en-US" dirty="0"/>
          </a:p>
        </p:txBody>
      </p:sp>
      <p:pic>
        <p:nvPicPr>
          <p:cNvPr id="5"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117848" y="2898648"/>
            <a:ext cx="908304" cy="262128"/>
          </a:xfrm>
          <a:prstGeom prst="rect">
            <a:avLst/>
          </a:prstGeom>
        </p:spPr>
      </p:pic>
    </p:spTree>
    <p:extLst>
      <p:ext uri="{BB962C8B-B14F-4D97-AF65-F5344CB8AC3E}">
        <p14:creationId xmlns:p14="http://schemas.microsoft.com/office/powerpoint/2010/main" val="91301151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Slide 2_Yellow">
    <p:bg>
      <p:bgPr>
        <a:solidFill>
          <a:srgbClr val="FBB03F"/>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rgbClr val="FFFFFF"/>
                </a:solidFill>
                <a:latin typeface="Century Gothic"/>
                <a:ea typeface="Century Gothic"/>
                <a:cs typeface="Century Gothic"/>
              </a:defRPr>
            </a:lvl1pPr>
          </a:lstStyle>
          <a:p>
            <a:r>
              <a:rPr lang="en-US" dirty="0"/>
              <a:t>Click to add title</a:t>
            </a:r>
          </a:p>
        </p:txBody>
      </p:sp>
      <p:pic>
        <p:nvPicPr>
          <p:cNvPr id="4"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626096" y="4681323"/>
            <a:ext cx="908304" cy="262128"/>
          </a:xfrm>
          <a:prstGeom prst="rect">
            <a:avLst/>
          </a:prstGeom>
        </p:spPr>
      </p:pic>
    </p:spTree>
    <p:extLst>
      <p:ext uri="{BB962C8B-B14F-4D97-AF65-F5344CB8AC3E}">
        <p14:creationId xmlns:p14="http://schemas.microsoft.com/office/powerpoint/2010/main" val="178261685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itle Slide_Red">
    <p:bg>
      <p:bgPr>
        <a:solidFill>
          <a:schemeClr val="accent4"/>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9600" y="2208340"/>
            <a:ext cx="7924800" cy="400110"/>
          </a:xfrm>
          <a:prstGeom prst="rect">
            <a:avLst/>
          </a:prstGeom>
        </p:spPr>
        <p:txBody>
          <a:bodyPr tIns="0" bIns="0" anchor="b" anchorCtr="1">
            <a:spAutoFit/>
          </a:bodyPr>
          <a:lstStyle>
            <a:lvl1pPr algn="ctr">
              <a:lnSpc>
                <a:spcPct val="100000"/>
              </a:lnSpc>
              <a:defRPr sz="2600" b="0" i="0" cap="all" spc="400" baseline="0">
                <a:solidFill>
                  <a:schemeClr val="bg1"/>
                </a:solidFill>
                <a:latin typeface="Century Gothic"/>
                <a:ea typeface="Century Gothic"/>
                <a:cs typeface="Century Gothic"/>
              </a:defRPr>
            </a:lvl1pPr>
          </a:lstStyle>
          <a:p>
            <a:r>
              <a:rPr lang="es-ES"/>
              <a:t>Haga clic para modificar el estilo de título del patrón</a:t>
            </a:r>
            <a:endParaRPr lang="en-US" dirty="0"/>
          </a:p>
        </p:txBody>
      </p:sp>
      <p:pic>
        <p:nvPicPr>
          <p:cNvPr id="5"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117848" y="2898648"/>
            <a:ext cx="908304" cy="262128"/>
          </a:xfrm>
          <a:prstGeom prst="rect">
            <a:avLst/>
          </a:prstGeom>
        </p:spPr>
      </p:pic>
    </p:spTree>
    <p:extLst>
      <p:ext uri="{BB962C8B-B14F-4D97-AF65-F5344CB8AC3E}">
        <p14:creationId xmlns:p14="http://schemas.microsoft.com/office/powerpoint/2010/main" val="209448972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Slide 2_Red">
    <p:bg>
      <p:bgPr>
        <a:solidFill>
          <a:srgbClr val="C00000"/>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rgbClr val="FFFFFF"/>
                </a:solidFill>
                <a:latin typeface="Century Gothic"/>
                <a:ea typeface="Century Gothic"/>
                <a:cs typeface="Century Gothic"/>
              </a:defRPr>
            </a:lvl1pPr>
          </a:lstStyle>
          <a:p>
            <a:r>
              <a:rPr lang="en-US" dirty="0"/>
              <a:t>Click to add title</a:t>
            </a:r>
          </a:p>
        </p:txBody>
      </p:sp>
      <p:pic>
        <p:nvPicPr>
          <p:cNvPr id="4"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626096" y="4681323"/>
            <a:ext cx="908304" cy="262128"/>
          </a:xfrm>
          <a:prstGeom prst="rect">
            <a:avLst/>
          </a:prstGeom>
        </p:spPr>
      </p:pic>
    </p:spTree>
    <p:extLst>
      <p:ext uri="{BB962C8B-B14F-4D97-AF65-F5344CB8AC3E}">
        <p14:creationId xmlns:p14="http://schemas.microsoft.com/office/powerpoint/2010/main" val="351567957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Title Slide_Green">
    <p:bg>
      <p:bgPr>
        <a:solidFill>
          <a:schemeClr val="accent5"/>
        </a:solidFill>
        <a:effectLst/>
      </p:bgPr>
    </p:bg>
    <p:spTree>
      <p:nvGrpSpPr>
        <p:cNvPr id="1" name=""/>
        <p:cNvGrpSpPr/>
        <p:nvPr/>
      </p:nvGrpSpPr>
      <p:grpSpPr>
        <a:xfrm>
          <a:off x="0" y="0"/>
          <a:ext cx="0" cy="0"/>
          <a:chOff x="0" y="0"/>
          <a:chExt cx="0" cy="0"/>
        </a:xfrm>
      </p:grpSpPr>
      <p:sp>
        <p:nvSpPr>
          <p:cNvPr id="4" name="Title 1"/>
          <p:cNvSpPr>
            <a:spLocks noGrp="1"/>
          </p:cNvSpPr>
          <p:nvPr>
            <p:ph type="title"/>
          </p:nvPr>
        </p:nvSpPr>
        <p:spPr>
          <a:xfrm>
            <a:off x="609600" y="2208340"/>
            <a:ext cx="7924800" cy="400110"/>
          </a:xfrm>
          <a:prstGeom prst="rect">
            <a:avLst/>
          </a:prstGeom>
        </p:spPr>
        <p:txBody>
          <a:bodyPr tIns="0" bIns="0" anchor="b" anchorCtr="1">
            <a:spAutoFit/>
          </a:bodyPr>
          <a:lstStyle>
            <a:lvl1pPr algn="ctr">
              <a:lnSpc>
                <a:spcPct val="100000"/>
              </a:lnSpc>
              <a:defRPr sz="2600" b="0" i="0" cap="all" spc="400" baseline="0">
                <a:solidFill>
                  <a:schemeClr val="bg1"/>
                </a:solidFill>
                <a:latin typeface="Century Gothic"/>
                <a:ea typeface="Century Gothic"/>
                <a:cs typeface="Century Gothic"/>
              </a:defRPr>
            </a:lvl1pPr>
          </a:lstStyle>
          <a:p>
            <a:r>
              <a:rPr lang="es-ES"/>
              <a:t>Haga clic para modificar el estilo de título del patrón</a:t>
            </a:r>
            <a:endParaRPr lang="en-US" dirty="0"/>
          </a:p>
        </p:txBody>
      </p:sp>
      <p:pic>
        <p:nvPicPr>
          <p:cNvPr id="5"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117848" y="2898648"/>
            <a:ext cx="908304" cy="262128"/>
          </a:xfrm>
          <a:prstGeom prst="rect">
            <a:avLst/>
          </a:prstGeom>
        </p:spPr>
      </p:pic>
    </p:spTree>
    <p:extLst>
      <p:ext uri="{BB962C8B-B14F-4D97-AF65-F5344CB8AC3E}">
        <p14:creationId xmlns:p14="http://schemas.microsoft.com/office/powerpoint/2010/main" val="118278514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Slide 2_Green">
    <p:bg>
      <p:bgPr>
        <a:solidFill>
          <a:srgbClr val="32A063"/>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rgbClr val="FFFFFF"/>
                </a:solidFill>
                <a:latin typeface="Century Gothic"/>
                <a:ea typeface="Century Gothic"/>
                <a:cs typeface="Century Gothic"/>
              </a:defRPr>
            </a:lvl1pPr>
          </a:lstStyle>
          <a:p>
            <a:r>
              <a:rPr lang="en-US" dirty="0"/>
              <a:t>Click to add title</a:t>
            </a:r>
          </a:p>
        </p:txBody>
      </p:sp>
      <p:pic>
        <p:nvPicPr>
          <p:cNvPr id="5"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626096" y="4681323"/>
            <a:ext cx="908304" cy="262128"/>
          </a:xfrm>
          <a:prstGeom prst="rect">
            <a:avLst/>
          </a:prstGeom>
        </p:spPr>
      </p:pic>
    </p:spTree>
    <p:extLst>
      <p:ext uri="{BB962C8B-B14F-4D97-AF65-F5344CB8AC3E}">
        <p14:creationId xmlns:p14="http://schemas.microsoft.com/office/powerpoint/2010/main" val="74608875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C2 text with half page image_Plain">
    <p:spTree>
      <p:nvGrpSpPr>
        <p:cNvPr id="1" name=""/>
        <p:cNvGrpSpPr/>
        <p:nvPr/>
      </p:nvGrpSpPr>
      <p:grpSpPr>
        <a:xfrm>
          <a:off x="0" y="0"/>
          <a:ext cx="0" cy="0"/>
          <a:chOff x="0" y="0"/>
          <a:chExt cx="0" cy="0"/>
        </a:xfrm>
      </p:grpSpPr>
      <p:sp>
        <p:nvSpPr>
          <p:cNvPr id="5" name="Picture Placeholder 25"/>
          <p:cNvSpPr>
            <a:spLocks noGrp="1"/>
          </p:cNvSpPr>
          <p:nvPr>
            <p:ph type="pic" sz="quarter" idx="18" hasCustomPrompt="1"/>
          </p:nvPr>
        </p:nvSpPr>
        <p:spPr>
          <a:xfrm>
            <a:off x="1" y="0"/>
            <a:ext cx="3960815" cy="5143500"/>
          </a:xfrm>
          <a:prstGeom prst="rect">
            <a:avLst/>
          </a:prstGeom>
          <a:noFill/>
        </p:spPr>
        <p:txBody>
          <a:bodyPr/>
          <a:lstStyle>
            <a:lvl1pPr algn="ctr">
              <a:defRPr sz="1200"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½ page image</a:t>
            </a:r>
          </a:p>
        </p:txBody>
      </p:sp>
      <p:sp>
        <p:nvSpPr>
          <p:cNvPr id="12" name="Content Placeholder 3"/>
          <p:cNvSpPr>
            <a:spLocks noGrp="1"/>
          </p:cNvSpPr>
          <p:nvPr>
            <p:ph sz="quarter" idx="15" hasCustomPrompt="1"/>
          </p:nvPr>
        </p:nvSpPr>
        <p:spPr>
          <a:xfrm>
            <a:off x="463296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3" name="Text Placeholder 22"/>
          <p:cNvSpPr>
            <a:spLocks noGrp="1"/>
          </p:cNvSpPr>
          <p:nvPr>
            <p:ph type="body" sz="quarter" idx="16" hasCustomPrompt="1"/>
          </p:nvPr>
        </p:nvSpPr>
        <p:spPr>
          <a:xfrm>
            <a:off x="463296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tx1"/>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5" name="Text Placeholder 22"/>
          <p:cNvSpPr>
            <a:spLocks noGrp="1"/>
          </p:cNvSpPr>
          <p:nvPr>
            <p:ph type="body" sz="quarter" idx="19" hasCustomPrompt="1"/>
          </p:nvPr>
        </p:nvSpPr>
        <p:spPr>
          <a:xfrm>
            <a:off x="664464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tx1"/>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1" name="Content Placeholder 3"/>
          <p:cNvSpPr>
            <a:spLocks noGrp="1"/>
          </p:cNvSpPr>
          <p:nvPr>
            <p:ph sz="quarter" idx="20" hasCustomPrompt="1"/>
          </p:nvPr>
        </p:nvSpPr>
        <p:spPr>
          <a:xfrm>
            <a:off x="463296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2" name="Text Placeholder 22"/>
          <p:cNvSpPr>
            <a:spLocks noGrp="1"/>
          </p:cNvSpPr>
          <p:nvPr>
            <p:ph type="body" sz="quarter" idx="21" hasCustomPrompt="1"/>
          </p:nvPr>
        </p:nvSpPr>
        <p:spPr>
          <a:xfrm>
            <a:off x="463296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tx1"/>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4" name="Text Placeholder 22"/>
          <p:cNvSpPr>
            <a:spLocks noGrp="1"/>
          </p:cNvSpPr>
          <p:nvPr>
            <p:ph type="body" sz="quarter" idx="23" hasCustomPrompt="1"/>
          </p:nvPr>
        </p:nvSpPr>
        <p:spPr>
          <a:xfrm>
            <a:off x="664464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tx1"/>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6" name="Content Placeholder 3"/>
          <p:cNvSpPr>
            <a:spLocks noGrp="1"/>
          </p:cNvSpPr>
          <p:nvPr>
            <p:ph sz="quarter" idx="24" hasCustomPrompt="1"/>
          </p:nvPr>
        </p:nvSpPr>
        <p:spPr>
          <a:xfrm>
            <a:off x="664464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8" name="Content Placeholder 3"/>
          <p:cNvSpPr>
            <a:spLocks noGrp="1"/>
          </p:cNvSpPr>
          <p:nvPr>
            <p:ph sz="quarter" idx="25" hasCustomPrompt="1"/>
          </p:nvPr>
        </p:nvSpPr>
        <p:spPr>
          <a:xfrm>
            <a:off x="664464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14"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9" name="TextBox 18"/>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907338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_C3">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9" name="Content Placeholder 3"/>
          <p:cNvSpPr>
            <a:spLocks noGrp="1"/>
          </p:cNvSpPr>
          <p:nvPr>
            <p:ph sz="quarter" idx="10" hasCustomPrompt="1"/>
          </p:nvPr>
        </p:nvSpPr>
        <p:spPr>
          <a:xfrm>
            <a:off x="609600" y="1142999"/>
            <a:ext cx="2560320" cy="3502153"/>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7" name="Content Placeholder 3"/>
          <p:cNvSpPr>
            <a:spLocks noGrp="1"/>
          </p:cNvSpPr>
          <p:nvPr>
            <p:ph sz="quarter" idx="13" hasCustomPrompt="1"/>
          </p:nvPr>
        </p:nvSpPr>
        <p:spPr>
          <a:xfrm>
            <a:off x="3291840" y="1142999"/>
            <a:ext cx="2560320" cy="3502153"/>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0" name="Content Placeholder 3"/>
          <p:cNvSpPr>
            <a:spLocks noGrp="1"/>
          </p:cNvSpPr>
          <p:nvPr>
            <p:ph sz="quarter" idx="14" hasCustomPrompt="1"/>
          </p:nvPr>
        </p:nvSpPr>
        <p:spPr>
          <a:xfrm>
            <a:off x="5974080" y="1142999"/>
            <a:ext cx="2560320" cy="3499611"/>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13"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4" name="TextBox 13"/>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7353720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Blue C2 text with half page image_Blue">
    <p:spTree>
      <p:nvGrpSpPr>
        <p:cNvPr id="1" name=""/>
        <p:cNvGrpSpPr/>
        <p:nvPr/>
      </p:nvGrpSpPr>
      <p:grpSpPr>
        <a:xfrm>
          <a:off x="0" y="0"/>
          <a:ext cx="0" cy="0"/>
          <a:chOff x="0" y="0"/>
          <a:chExt cx="0" cy="0"/>
        </a:xfrm>
      </p:grpSpPr>
      <p:sp>
        <p:nvSpPr>
          <p:cNvPr id="5" name="Picture Placeholder 25"/>
          <p:cNvSpPr>
            <a:spLocks noGrp="1"/>
          </p:cNvSpPr>
          <p:nvPr>
            <p:ph type="pic" sz="quarter" idx="18" hasCustomPrompt="1"/>
          </p:nvPr>
        </p:nvSpPr>
        <p:spPr>
          <a:xfrm>
            <a:off x="1" y="1115568"/>
            <a:ext cx="3960815" cy="4027932"/>
          </a:xfrm>
          <a:prstGeom prst="rect">
            <a:avLst/>
          </a:prstGeom>
          <a:noFill/>
        </p:spPr>
        <p:txBody>
          <a:bodyPr/>
          <a:lstStyle>
            <a:lvl1pPr algn="ctr">
              <a:defRPr sz="1200"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½ page image</a:t>
            </a:r>
          </a:p>
        </p:txBody>
      </p:sp>
      <p:sp>
        <p:nvSpPr>
          <p:cNvPr id="3" name="Rectangle 2"/>
          <p:cNvSpPr/>
          <p:nvPr/>
        </p:nvSpPr>
        <p:spPr>
          <a:xfrm>
            <a:off x="0" y="0"/>
            <a:ext cx="3962400" cy="111556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Content Placeholder 3"/>
          <p:cNvSpPr>
            <a:spLocks noGrp="1"/>
          </p:cNvSpPr>
          <p:nvPr>
            <p:ph sz="quarter" idx="15" hasCustomPrompt="1"/>
          </p:nvPr>
        </p:nvSpPr>
        <p:spPr>
          <a:xfrm>
            <a:off x="463296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8" name="Text Placeholder 22"/>
          <p:cNvSpPr>
            <a:spLocks noGrp="1"/>
          </p:cNvSpPr>
          <p:nvPr>
            <p:ph type="body" sz="quarter" idx="16" hasCustomPrompt="1"/>
          </p:nvPr>
        </p:nvSpPr>
        <p:spPr>
          <a:xfrm>
            <a:off x="463296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1"/>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9" name="Text Placeholder 22"/>
          <p:cNvSpPr>
            <a:spLocks noGrp="1"/>
          </p:cNvSpPr>
          <p:nvPr>
            <p:ph type="body" sz="quarter" idx="19" hasCustomPrompt="1"/>
          </p:nvPr>
        </p:nvSpPr>
        <p:spPr>
          <a:xfrm>
            <a:off x="664464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1"/>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0" name="Content Placeholder 3"/>
          <p:cNvSpPr>
            <a:spLocks noGrp="1"/>
          </p:cNvSpPr>
          <p:nvPr>
            <p:ph sz="quarter" idx="20" hasCustomPrompt="1"/>
          </p:nvPr>
        </p:nvSpPr>
        <p:spPr>
          <a:xfrm>
            <a:off x="463296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7" name="Text Placeholder 22"/>
          <p:cNvSpPr>
            <a:spLocks noGrp="1"/>
          </p:cNvSpPr>
          <p:nvPr>
            <p:ph type="body" sz="quarter" idx="21" hasCustomPrompt="1"/>
          </p:nvPr>
        </p:nvSpPr>
        <p:spPr>
          <a:xfrm>
            <a:off x="463296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1"/>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8" name="Text Placeholder 22"/>
          <p:cNvSpPr>
            <a:spLocks noGrp="1"/>
          </p:cNvSpPr>
          <p:nvPr>
            <p:ph type="body" sz="quarter" idx="23" hasCustomPrompt="1"/>
          </p:nvPr>
        </p:nvSpPr>
        <p:spPr>
          <a:xfrm>
            <a:off x="664464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1"/>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9" name="Content Placeholder 3"/>
          <p:cNvSpPr>
            <a:spLocks noGrp="1"/>
          </p:cNvSpPr>
          <p:nvPr>
            <p:ph sz="quarter" idx="26" hasCustomPrompt="1"/>
          </p:nvPr>
        </p:nvSpPr>
        <p:spPr>
          <a:xfrm>
            <a:off x="664464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0" name="Content Placeholder 3"/>
          <p:cNvSpPr>
            <a:spLocks noGrp="1"/>
          </p:cNvSpPr>
          <p:nvPr>
            <p:ph sz="quarter" idx="27" hasCustomPrompt="1"/>
          </p:nvPr>
        </p:nvSpPr>
        <p:spPr>
          <a:xfrm>
            <a:off x="664464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 name="Title 1"/>
          <p:cNvSpPr>
            <a:spLocks noGrp="1"/>
          </p:cNvSpPr>
          <p:nvPr>
            <p:ph type="title" hasCustomPrompt="1"/>
          </p:nvPr>
        </p:nvSpPr>
        <p:spPr>
          <a:xfrm>
            <a:off x="-1585" y="612268"/>
            <a:ext cx="3962399" cy="503300"/>
          </a:xfrm>
          <a:prstGeom prst="rect">
            <a:avLst/>
          </a:prstGeom>
        </p:spPr>
        <p:txBody>
          <a:bodyPr vert="horz" lIns="365760"/>
          <a:lstStyle>
            <a:lvl1pPr>
              <a:defRPr sz="2000" b="1">
                <a:solidFill>
                  <a:srgbClr val="FFFFFF"/>
                </a:solidFill>
              </a:defRPr>
            </a:lvl1pPr>
          </a:lstStyle>
          <a:p>
            <a:r>
              <a:rPr lang="en-US" dirty="0"/>
              <a:t>Title</a:t>
            </a:r>
          </a:p>
        </p:txBody>
      </p:sp>
      <p:sp>
        <p:nvSpPr>
          <p:cNvPr id="33" name="Text Placeholder 11"/>
          <p:cNvSpPr>
            <a:spLocks noGrp="1"/>
          </p:cNvSpPr>
          <p:nvPr>
            <p:ph type="body" sz="quarter" idx="25"/>
          </p:nvPr>
        </p:nvSpPr>
        <p:spPr>
          <a:xfrm>
            <a:off x="-1585" y="177800"/>
            <a:ext cx="3962400" cy="419100"/>
          </a:xfrm>
          <a:prstGeom prst="rect">
            <a:avLst/>
          </a:prstGeom>
        </p:spPr>
        <p:txBody>
          <a:bodyPr lIns="365760" anchor="b" anchorCtr="0"/>
          <a:lstStyle>
            <a:lvl1pPr marL="0" indent="0">
              <a:buNone/>
              <a:defRPr sz="1200" cap="all">
                <a:solidFill>
                  <a:schemeClr val="bg1"/>
                </a:solidFill>
              </a:defRPr>
            </a:lvl1pPr>
          </a:lstStyle>
          <a:p>
            <a:pPr lvl="0"/>
            <a:r>
              <a:rPr lang="es-ES"/>
              <a:t>Haga clic para modificar los estilos de texto del patrón</a:t>
            </a:r>
          </a:p>
        </p:txBody>
      </p:sp>
      <p:pic>
        <p:nvPicPr>
          <p:cNvPr id="15"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7" name="TextBox 16"/>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2816568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Purple_C2 text with half page image_Blue">
    <p:spTree>
      <p:nvGrpSpPr>
        <p:cNvPr id="1" name=""/>
        <p:cNvGrpSpPr/>
        <p:nvPr/>
      </p:nvGrpSpPr>
      <p:grpSpPr>
        <a:xfrm>
          <a:off x="0" y="0"/>
          <a:ext cx="0" cy="0"/>
          <a:chOff x="0" y="0"/>
          <a:chExt cx="0" cy="0"/>
        </a:xfrm>
      </p:grpSpPr>
      <p:sp>
        <p:nvSpPr>
          <p:cNvPr id="5" name="Picture Placeholder 25"/>
          <p:cNvSpPr>
            <a:spLocks noGrp="1"/>
          </p:cNvSpPr>
          <p:nvPr>
            <p:ph type="pic" sz="quarter" idx="18" hasCustomPrompt="1"/>
          </p:nvPr>
        </p:nvSpPr>
        <p:spPr>
          <a:xfrm>
            <a:off x="1" y="1115568"/>
            <a:ext cx="3960815" cy="4027932"/>
          </a:xfrm>
          <a:prstGeom prst="rect">
            <a:avLst/>
          </a:prstGeom>
          <a:noFill/>
        </p:spPr>
        <p:txBody>
          <a:bodyPr/>
          <a:lstStyle>
            <a:lvl1pPr algn="ctr">
              <a:defRPr sz="1200"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½ page image</a:t>
            </a:r>
          </a:p>
        </p:txBody>
      </p:sp>
      <p:sp>
        <p:nvSpPr>
          <p:cNvPr id="16" name="Content Placeholder 3"/>
          <p:cNvSpPr>
            <a:spLocks noGrp="1"/>
          </p:cNvSpPr>
          <p:nvPr>
            <p:ph sz="quarter" idx="15" hasCustomPrompt="1"/>
          </p:nvPr>
        </p:nvSpPr>
        <p:spPr>
          <a:xfrm>
            <a:off x="463296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8" name="Text Placeholder 22"/>
          <p:cNvSpPr>
            <a:spLocks noGrp="1"/>
          </p:cNvSpPr>
          <p:nvPr>
            <p:ph type="body" sz="quarter" idx="16" hasCustomPrompt="1"/>
          </p:nvPr>
        </p:nvSpPr>
        <p:spPr>
          <a:xfrm>
            <a:off x="463296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2"/>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9" name="Text Placeholder 22"/>
          <p:cNvSpPr>
            <a:spLocks noGrp="1"/>
          </p:cNvSpPr>
          <p:nvPr>
            <p:ph type="body" sz="quarter" idx="19" hasCustomPrompt="1"/>
          </p:nvPr>
        </p:nvSpPr>
        <p:spPr>
          <a:xfrm>
            <a:off x="664464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2"/>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0" name="Content Placeholder 3"/>
          <p:cNvSpPr>
            <a:spLocks noGrp="1"/>
          </p:cNvSpPr>
          <p:nvPr>
            <p:ph sz="quarter" idx="20" hasCustomPrompt="1"/>
          </p:nvPr>
        </p:nvSpPr>
        <p:spPr>
          <a:xfrm>
            <a:off x="463296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7" name="Text Placeholder 22"/>
          <p:cNvSpPr>
            <a:spLocks noGrp="1"/>
          </p:cNvSpPr>
          <p:nvPr>
            <p:ph type="body" sz="quarter" idx="21" hasCustomPrompt="1"/>
          </p:nvPr>
        </p:nvSpPr>
        <p:spPr>
          <a:xfrm>
            <a:off x="463296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2"/>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8" name="Text Placeholder 22"/>
          <p:cNvSpPr>
            <a:spLocks noGrp="1"/>
          </p:cNvSpPr>
          <p:nvPr>
            <p:ph type="body" sz="quarter" idx="23" hasCustomPrompt="1"/>
          </p:nvPr>
        </p:nvSpPr>
        <p:spPr>
          <a:xfrm>
            <a:off x="664464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2"/>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9" name="Content Placeholder 3"/>
          <p:cNvSpPr>
            <a:spLocks noGrp="1"/>
          </p:cNvSpPr>
          <p:nvPr>
            <p:ph sz="quarter" idx="26" hasCustomPrompt="1"/>
          </p:nvPr>
        </p:nvSpPr>
        <p:spPr>
          <a:xfrm>
            <a:off x="664464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0" name="Content Placeholder 3"/>
          <p:cNvSpPr>
            <a:spLocks noGrp="1"/>
          </p:cNvSpPr>
          <p:nvPr>
            <p:ph sz="quarter" idx="27" hasCustomPrompt="1"/>
          </p:nvPr>
        </p:nvSpPr>
        <p:spPr>
          <a:xfrm>
            <a:off x="664464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2" name="Rectangle 31"/>
          <p:cNvSpPr/>
          <p:nvPr/>
        </p:nvSpPr>
        <p:spPr>
          <a:xfrm>
            <a:off x="0" y="0"/>
            <a:ext cx="3962400" cy="1115568"/>
          </a:xfrm>
          <a:prstGeom prst="rect">
            <a:avLst/>
          </a:prstGeom>
          <a:solidFill>
            <a:schemeClr val="accent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itle 1"/>
          <p:cNvSpPr>
            <a:spLocks noGrp="1"/>
          </p:cNvSpPr>
          <p:nvPr>
            <p:ph type="title" hasCustomPrompt="1"/>
          </p:nvPr>
        </p:nvSpPr>
        <p:spPr>
          <a:xfrm>
            <a:off x="-1585" y="612268"/>
            <a:ext cx="3962399" cy="503300"/>
          </a:xfrm>
          <a:prstGeom prst="rect">
            <a:avLst/>
          </a:prstGeom>
        </p:spPr>
        <p:txBody>
          <a:bodyPr vert="horz" lIns="365760"/>
          <a:lstStyle>
            <a:lvl1pPr>
              <a:defRPr sz="2000" b="1">
                <a:solidFill>
                  <a:srgbClr val="FFFFFF"/>
                </a:solidFill>
              </a:defRPr>
            </a:lvl1pPr>
          </a:lstStyle>
          <a:p>
            <a:r>
              <a:rPr lang="en-US" dirty="0"/>
              <a:t>Title</a:t>
            </a:r>
          </a:p>
        </p:txBody>
      </p:sp>
      <p:sp>
        <p:nvSpPr>
          <p:cNvPr id="36" name="Text Placeholder 11"/>
          <p:cNvSpPr>
            <a:spLocks noGrp="1"/>
          </p:cNvSpPr>
          <p:nvPr>
            <p:ph type="body" sz="quarter" idx="25"/>
          </p:nvPr>
        </p:nvSpPr>
        <p:spPr>
          <a:xfrm>
            <a:off x="-1585" y="177800"/>
            <a:ext cx="3962400" cy="419100"/>
          </a:xfrm>
          <a:prstGeom prst="rect">
            <a:avLst/>
          </a:prstGeom>
        </p:spPr>
        <p:txBody>
          <a:bodyPr lIns="365760" anchor="b" anchorCtr="0"/>
          <a:lstStyle>
            <a:lvl1pPr marL="0" indent="0">
              <a:buNone/>
              <a:defRPr sz="1200" cap="all">
                <a:solidFill>
                  <a:schemeClr val="bg1"/>
                </a:solidFill>
              </a:defRPr>
            </a:lvl1pPr>
          </a:lstStyle>
          <a:p>
            <a:pPr lvl="0"/>
            <a:r>
              <a:rPr lang="es-ES"/>
              <a:t>Haga clic para modificar los estilos de texto del patrón</a:t>
            </a:r>
          </a:p>
        </p:txBody>
      </p:sp>
      <p:pic>
        <p:nvPicPr>
          <p:cNvPr id="15"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7" name="TextBox 16"/>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6731191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Yellow_C2 text with half page image_Blue">
    <p:spTree>
      <p:nvGrpSpPr>
        <p:cNvPr id="1" name=""/>
        <p:cNvGrpSpPr/>
        <p:nvPr/>
      </p:nvGrpSpPr>
      <p:grpSpPr>
        <a:xfrm>
          <a:off x="0" y="0"/>
          <a:ext cx="0" cy="0"/>
          <a:chOff x="0" y="0"/>
          <a:chExt cx="0" cy="0"/>
        </a:xfrm>
      </p:grpSpPr>
      <p:sp>
        <p:nvSpPr>
          <p:cNvPr id="5" name="Picture Placeholder 25"/>
          <p:cNvSpPr>
            <a:spLocks noGrp="1"/>
          </p:cNvSpPr>
          <p:nvPr>
            <p:ph type="pic" sz="quarter" idx="18" hasCustomPrompt="1"/>
          </p:nvPr>
        </p:nvSpPr>
        <p:spPr>
          <a:xfrm>
            <a:off x="1" y="1115568"/>
            <a:ext cx="3960815" cy="4027932"/>
          </a:xfrm>
          <a:prstGeom prst="rect">
            <a:avLst/>
          </a:prstGeom>
          <a:noFill/>
        </p:spPr>
        <p:txBody>
          <a:bodyPr/>
          <a:lstStyle>
            <a:lvl1pPr algn="ctr">
              <a:defRPr sz="1200"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½ page image</a:t>
            </a:r>
          </a:p>
        </p:txBody>
      </p:sp>
      <p:sp>
        <p:nvSpPr>
          <p:cNvPr id="16" name="Content Placeholder 3"/>
          <p:cNvSpPr>
            <a:spLocks noGrp="1"/>
          </p:cNvSpPr>
          <p:nvPr>
            <p:ph sz="quarter" idx="15" hasCustomPrompt="1"/>
          </p:nvPr>
        </p:nvSpPr>
        <p:spPr>
          <a:xfrm>
            <a:off x="463296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8" name="Text Placeholder 22"/>
          <p:cNvSpPr>
            <a:spLocks noGrp="1"/>
          </p:cNvSpPr>
          <p:nvPr>
            <p:ph type="body" sz="quarter" idx="16" hasCustomPrompt="1"/>
          </p:nvPr>
        </p:nvSpPr>
        <p:spPr>
          <a:xfrm>
            <a:off x="463296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3"/>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9" name="Text Placeholder 22"/>
          <p:cNvSpPr>
            <a:spLocks noGrp="1"/>
          </p:cNvSpPr>
          <p:nvPr>
            <p:ph type="body" sz="quarter" idx="19" hasCustomPrompt="1"/>
          </p:nvPr>
        </p:nvSpPr>
        <p:spPr>
          <a:xfrm>
            <a:off x="664464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3"/>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0" name="Content Placeholder 3"/>
          <p:cNvSpPr>
            <a:spLocks noGrp="1"/>
          </p:cNvSpPr>
          <p:nvPr>
            <p:ph sz="quarter" idx="20" hasCustomPrompt="1"/>
          </p:nvPr>
        </p:nvSpPr>
        <p:spPr>
          <a:xfrm>
            <a:off x="463296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7" name="Text Placeholder 22"/>
          <p:cNvSpPr>
            <a:spLocks noGrp="1"/>
          </p:cNvSpPr>
          <p:nvPr>
            <p:ph type="body" sz="quarter" idx="21" hasCustomPrompt="1"/>
          </p:nvPr>
        </p:nvSpPr>
        <p:spPr>
          <a:xfrm>
            <a:off x="463296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3"/>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8" name="Text Placeholder 22"/>
          <p:cNvSpPr>
            <a:spLocks noGrp="1"/>
          </p:cNvSpPr>
          <p:nvPr>
            <p:ph type="body" sz="quarter" idx="23" hasCustomPrompt="1"/>
          </p:nvPr>
        </p:nvSpPr>
        <p:spPr>
          <a:xfrm>
            <a:off x="664464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3"/>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9" name="Content Placeholder 3"/>
          <p:cNvSpPr>
            <a:spLocks noGrp="1"/>
          </p:cNvSpPr>
          <p:nvPr>
            <p:ph sz="quarter" idx="26" hasCustomPrompt="1"/>
          </p:nvPr>
        </p:nvSpPr>
        <p:spPr>
          <a:xfrm>
            <a:off x="664464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0" name="Content Placeholder 3"/>
          <p:cNvSpPr>
            <a:spLocks noGrp="1"/>
          </p:cNvSpPr>
          <p:nvPr>
            <p:ph sz="quarter" idx="27" hasCustomPrompt="1"/>
          </p:nvPr>
        </p:nvSpPr>
        <p:spPr>
          <a:xfrm>
            <a:off x="664464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2" name="Rectangle 31"/>
          <p:cNvSpPr/>
          <p:nvPr/>
        </p:nvSpPr>
        <p:spPr>
          <a:xfrm>
            <a:off x="0" y="0"/>
            <a:ext cx="3962400" cy="1115568"/>
          </a:xfrm>
          <a:prstGeom prst="rect">
            <a:avLst/>
          </a:prstGeom>
          <a:solidFill>
            <a:schemeClr val="accent3"/>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itle 1"/>
          <p:cNvSpPr>
            <a:spLocks noGrp="1"/>
          </p:cNvSpPr>
          <p:nvPr>
            <p:ph type="title" hasCustomPrompt="1"/>
          </p:nvPr>
        </p:nvSpPr>
        <p:spPr>
          <a:xfrm>
            <a:off x="-1585" y="612268"/>
            <a:ext cx="3962399" cy="503300"/>
          </a:xfrm>
          <a:prstGeom prst="rect">
            <a:avLst/>
          </a:prstGeom>
        </p:spPr>
        <p:txBody>
          <a:bodyPr vert="horz" lIns="365760"/>
          <a:lstStyle>
            <a:lvl1pPr>
              <a:defRPr sz="2000" b="1">
                <a:solidFill>
                  <a:srgbClr val="FFFFFF"/>
                </a:solidFill>
              </a:defRPr>
            </a:lvl1pPr>
          </a:lstStyle>
          <a:p>
            <a:r>
              <a:rPr lang="en-US" dirty="0"/>
              <a:t>Title</a:t>
            </a:r>
          </a:p>
        </p:txBody>
      </p:sp>
      <p:sp>
        <p:nvSpPr>
          <p:cNvPr id="36" name="Text Placeholder 11"/>
          <p:cNvSpPr>
            <a:spLocks noGrp="1"/>
          </p:cNvSpPr>
          <p:nvPr>
            <p:ph type="body" sz="quarter" idx="25"/>
          </p:nvPr>
        </p:nvSpPr>
        <p:spPr>
          <a:xfrm>
            <a:off x="-1585" y="177800"/>
            <a:ext cx="3962400" cy="419100"/>
          </a:xfrm>
          <a:prstGeom prst="rect">
            <a:avLst/>
          </a:prstGeom>
        </p:spPr>
        <p:txBody>
          <a:bodyPr lIns="365760" anchor="b" anchorCtr="0"/>
          <a:lstStyle>
            <a:lvl1pPr marL="0" indent="0">
              <a:buNone/>
              <a:defRPr sz="1200" cap="all">
                <a:solidFill>
                  <a:schemeClr val="bg1"/>
                </a:solidFill>
              </a:defRPr>
            </a:lvl1pPr>
          </a:lstStyle>
          <a:p>
            <a:pPr lvl="0"/>
            <a:r>
              <a:rPr lang="es-ES"/>
              <a:t>Haga clic para modificar los estilos de texto del patrón</a:t>
            </a:r>
          </a:p>
        </p:txBody>
      </p:sp>
      <p:pic>
        <p:nvPicPr>
          <p:cNvPr id="15"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7" name="TextBox 16"/>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2819683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Red_C2 text with half page image_Blue">
    <p:spTree>
      <p:nvGrpSpPr>
        <p:cNvPr id="1" name=""/>
        <p:cNvGrpSpPr/>
        <p:nvPr/>
      </p:nvGrpSpPr>
      <p:grpSpPr>
        <a:xfrm>
          <a:off x="0" y="0"/>
          <a:ext cx="0" cy="0"/>
          <a:chOff x="0" y="0"/>
          <a:chExt cx="0" cy="0"/>
        </a:xfrm>
      </p:grpSpPr>
      <p:sp>
        <p:nvSpPr>
          <p:cNvPr id="5" name="Picture Placeholder 25"/>
          <p:cNvSpPr>
            <a:spLocks noGrp="1"/>
          </p:cNvSpPr>
          <p:nvPr>
            <p:ph type="pic" sz="quarter" idx="18" hasCustomPrompt="1"/>
          </p:nvPr>
        </p:nvSpPr>
        <p:spPr>
          <a:xfrm>
            <a:off x="1" y="1115568"/>
            <a:ext cx="3960815" cy="4027932"/>
          </a:xfrm>
          <a:prstGeom prst="rect">
            <a:avLst/>
          </a:prstGeom>
          <a:noFill/>
        </p:spPr>
        <p:txBody>
          <a:bodyPr/>
          <a:lstStyle>
            <a:lvl1pPr algn="ctr">
              <a:defRPr sz="1200"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½ page image</a:t>
            </a:r>
          </a:p>
        </p:txBody>
      </p:sp>
      <p:sp>
        <p:nvSpPr>
          <p:cNvPr id="16" name="Content Placeholder 3"/>
          <p:cNvSpPr>
            <a:spLocks noGrp="1"/>
          </p:cNvSpPr>
          <p:nvPr>
            <p:ph sz="quarter" idx="15" hasCustomPrompt="1"/>
          </p:nvPr>
        </p:nvSpPr>
        <p:spPr>
          <a:xfrm>
            <a:off x="463296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8" name="Text Placeholder 22"/>
          <p:cNvSpPr>
            <a:spLocks noGrp="1"/>
          </p:cNvSpPr>
          <p:nvPr>
            <p:ph type="body" sz="quarter" idx="16" hasCustomPrompt="1"/>
          </p:nvPr>
        </p:nvSpPr>
        <p:spPr>
          <a:xfrm>
            <a:off x="463296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4"/>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9" name="Text Placeholder 22"/>
          <p:cNvSpPr>
            <a:spLocks noGrp="1"/>
          </p:cNvSpPr>
          <p:nvPr>
            <p:ph type="body" sz="quarter" idx="19" hasCustomPrompt="1"/>
          </p:nvPr>
        </p:nvSpPr>
        <p:spPr>
          <a:xfrm>
            <a:off x="664464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4"/>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0" name="Content Placeholder 3"/>
          <p:cNvSpPr>
            <a:spLocks noGrp="1"/>
          </p:cNvSpPr>
          <p:nvPr>
            <p:ph sz="quarter" idx="20" hasCustomPrompt="1"/>
          </p:nvPr>
        </p:nvSpPr>
        <p:spPr>
          <a:xfrm>
            <a:off x="463296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7" name="Text Placeholder 22"/>
          <p:cNvSpPr>
            <a:spLocks noGrp="1"/>
          </p:cNvSpPr>
          <p:nvPr>
            <p:ph type="body" sz="quarter" idx="21" hasCustomPrompt="1"/>
          </p:nvPr>
        </p:nvSpPr>
        <p:spPr>
          <a:xfrm>
            <a:off x="463296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4"/>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8" name="Text Placeholder 22"/>
          <p:cNvSpPr>
            <a:spLocks noGrp="1"/>
          </p:cNvSpPr>
          <p:nvPr>
            <p:ph type="body" sz="quarter" idx="23" hasCustomPrompt="1"/>
          </p:nvPr>
        </p:nvSpPr>
        <p:spPr>
          <a:xfrm>
            <a:off x="664464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4"/>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9" name="Content Placeholder 3"/>
          <p:cNvSpPr>
            <a:spLocks noGrp="1"/>
          </p:cNvSpPr>
          <p:nvPr>
            <p:ph sz="quarter" idx="26" hasCustomPrompt="1"/>
          </p:nvPr>
        </p:nvSpPr>
        <p:spPr>
          <a:xfrm>
            <a:off x="664464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0" name="Content Placeholder 3"/>
          <p:cNvSpPr>
            <a:spLocks noGrp="1"/>
          </p:cNvSpPr>
          <p:nvPr>
            <p:ph sz="quarter" idx="27" hasCustomPrompt="1"/>
          </p:nvPr>
        </p:nvSpPr>
        <p:spPr>
          <a:xfrm>
            <a:off x="664464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2" name="Rectangle 31"/>
          <p:cNvSpPr/>
          <p:nvPr/>
        </p:nvSpPr>
        <p:spPr>
          <a:xfrm>
            <a:off x="0" y="0"/>
            <a:ext cx="3962400" cy="1115568"/>
          </a:xfrm>
          <a:prstGeom prst="rect">
            <a:avLst/>
          </a:prstGeom>
          <a:solidFill>
            <a:schemeClr val="accent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itle 1"/>
          <p:cNvSpPr>
            <a:spLocks noGrp="1"/>
          </p:cNvSpPr>
          <p:nvPr>
            <p:ph type="title" hasCustomPrompt="1"/>
          </p:nvPr>
        </p:nvSpPr>
        <p:spPr>
          <a:xfrm>
            <a:off x="-1585" y="612268"/>
            <a:ext cx="3962399" cy="503300"/>
          </a:xfrm>
          <a:prstGeom prst="rect">
            <a:avLst/>
          </a:prstGeom>
        </p:spPr>
        <p:txBody>
          <a:bodyPr vert="horz" lIns="365760"/>
          <a:lstStyle>
            <a:lvl1pPr>
              <a:defRPr sz="2000" b="1">
                <a:solidFill>
                  <a:srgbClr val="FFFFFF"/>
                </a:solidFill>
              </a:defRPr>
            </a:lvl1pPr>
          </a:lstStyle>
          <a:p>
            <a:r>
              <a:rPr lang="en-US" dirty="0"/>
              <a:t>Title</a:t>
            </a:r>
          </a:p>
        </p:txBody>
      </p:sp>
      <p:sp>
        <p:nvSpPr>
          <p:cNvPr id="36" name="Text Placeholder 11"/>
          <p:cNvSpPr>
            <a:spLocks noGrp="1"/>
          </p:cNvSpPr>
          <p:nvPr>
            <p:ph type="body" sz="quarter" idx="25"/>
          </p:nvPr>
        </p:nvSpPr>
        <p:spPr>
          <a:xfrm>
            <a:off x="-1585" y="177800"/>
            <a:ext cx="3962400" cy="419100"/>
          </a:xfrm>
          <a:prstGeom prst="rect">
            <a:avLst/>
          </a:prstGeom>
        </p:spPr>
        <p:txBody>
          <a:bodyPr lIns="365760" anchor="b" anchorCtr="0"/>
          <a:lstStyle>
            <a:lvl1pPr marL="0" indent="0">
              <a:buNone/>
              <a:defRPr sz="1200" cap="all">
                <a:solidFill>
                  <a:schemeClr val="bg1"/>
                </a:solidFill>
              </a:defRPr>
            </a:lvl1pPr>
          </a:lstStyle>
          <a:p>
            <a:pPr lvl="0"/>
            <a:r>
              <a:rPr lang="es-ES"/>
              <a:t>Haga clic para modificar los estilos de texto del patrón</a:t>
            </a:r>
          </a:p>
        </p:txBody>
      </p:sp>
      <p:pic>
        <p:nvPicPr>
          <p:cNvPr id="15"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7" name="TextBox 16"/>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9207539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Green_C2 text with half page image_Blue">
    <p:spTree>
      <p:nvGrpSpPr>
        <p:cNvPr id="1" name=""/>
        <p:cNvGrpSpPr/>
        <p:nvPr/>
      </p:nvGrpSpPr>
      <p:grpSpPr>
        <a:xfrm>
          <a:off x="0" y="0"/>
          <a:ext cx="0" cy="0"/>
          <a:chOff x="0" y="0"/>
          <a:chExt cx="0" cy="0"/>
        </a:xfrm>
      </p:grpSpPr>
      <p:sp>
        <p:nvSpPr>
          <p:cNvPr id="5" name="Picture Placeholder 25"/>
          <p:cNvSpPr>
            <a:spLocks noGrp="1"/>
          </p:cNvSpPr>
          <p:nvPr>
            <p:ph type="pic" sz="quarter" idx="18" hasCustomPrompt="1"/>
          </p:nvPr>
        </p:nvSpPr>
        <p:spPr>
          <a:xfrm>
            <a:off x="1" y="1115568"/>
            <a:ext cx="3960815" cy="4027932"/>
          </a:xfrm>
          <a:prstGeom prst="rect">
            <a:avLst/>
          </a:prstGeom>
          <a:noFill/>
        </p:spPr>
        <p:txBody>
          <a:bodyPr/>
          <a:lstStyle>
            <a:lvl1pPr algn="ctr">
              <a:defRPr sz="1200"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½ page image</a:t>
            </a:r>
          </a:p>
        </p:txBody>
      </p:sp>
      <p:sp>
        <p:nvSpPr>
          <p:cNvPr id="16" name="Content Placeholder 3"/>
          <p:cNvSpPr>
            <a:spLocks noGrp="1"/>
          </p:cNvSpPr>
          <p:nvPr>
            <p:ph sz="quarter" idx="15" hasCustomPrompt="1"/>
          </p:nvPr>
        </p:nvSpPr>
        <p:spPr>
          <a:xfrm>
            <a:off x="463296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8" name="Text Placeholder 22"/>
          <p:cNvSpPr>
            <a:spLocks noGrp="1"/>
          </p:cNvSpPr>
          <p:nvPr>
            <p:ph type="body" sz="quarter" idx="16" hasCustomPrompt="1"/>
          </p:nvPr>
        </p:nvSpPr>
        <p:spPr>
          <a:xfrm>
            <a:off x="463296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5"/>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9" name="Text Placeholder 22"/>
          <p:cNvSpPr>
            <a:spLocks noGrp="1"/>
          </p:cNvSpPr>
          <p:nvPr>
            <p:ph type="body" sz="quarter" idx="19" hasCustomPrompt="1"/>
          </p:nvPr>
        </p:nvSpPr>
        <p:spPr>
          <a:xfrm>
            <a:off x="6644640" y="1219201"/>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5"/>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0" name="Content Placeholder 3"/>
          <p:cNvSpPr>
            <a:spLocks noGrp="1"/>
          </p:cNvSpPr>
          <p:nvPr>
            <p:ph sz="quarter" idx="20" hasCustomPrompt="1"/>
          </p:nvPr>
        </p:nvSpPr>
        <p:spPr>
          <a:xfrm>
            <a:off x="463296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7" name="Text Placeholder 22"/>
          <p:cNvSpPr>
            <a:spLocks noGrp="1"/>
          </p:cNvSpPr>
          <p:nvPr>
            <p:ph type="body" sz="quarter" idx="21" hasCustomPrompt="1"/>
          </p:nvPr>
        </p:nvSpPr>
        <p:spPr>
          <a:xfrm>
            <a:off x="463296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5"/>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8" name="Text Placeholder 22"/>
          <p:cNvSpPr>
            <a:spLocks noGrp="1"/>
          </p:cNvSpPr>
          <p:nvPr>
            <p:ph type="body" sz="quarter" idx="23" hasCustomPrompt="1"/>
          </p:nvPr>
        </p:nvSpPr>
        <p:spPr>
          <a:xfrm>
            <a:off x="6644640" y="2996863"/>
            <a:ext cx="1889760" cy="138499"/>
          </a:xfrm>
          <a:prstGeom prst="rect">
            <a:avLst/>
          </a:prstGeom>
        </p:spPr>
        <p:txBody>
          <a:bodyPr wrap="square" tIns="0" bIns="0">
            <a:spAutoFit/>
          </a:bodyPr>
          <a:lstStyle>
            <a:lvl1pPr marL="0" indent="0" algn="l">
              <a:lnSpc>
                <a:spcPct val="100000"/>
              </a:lnSpc>
              <a:spcBef>
                <a:spcPts val="0"/>
              </a:spcBef>
              <a:buNone/>
              <a:defRPr sz="900" b="1" i="0">
                <a:solidFill>
                  <a:schemeClr val="accent5"/>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29" name="Content Placeholder 3"/>
          <p:cNvSpPr>
            <a:spLocks noGrp="1"/>
          </p:cNvSpPr>
          <p:nvPr>
            <p:ph sz="quarter" idx="26" hasCustomPrompt="1"/>
          </p:nvPr>
        </p:nvSpPr>
        <p:spPr>
          <a:xfrm>
            <a:off x="6644640" y="1358393"/>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0" name="Content Placeholder 3"/>
          <p:cNvSpPr>
            <a:spLocks noGrp="1"/>
          </p:cNvSpPr>
          <p:nvPr>
            <p:ph sz="quarter" idx="27" hasCustomPrompt="1"/>
          </p:nvPr>
        </p:nvSpPr>
        <p:spPr>
          <a:xfrm>
            <a:off x="6644640" y="3136055"/>
            <a:ext cx="1889760" cy="1490472"/>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32" name="Rectangle 31"/>
          <p:cNvSpPr/>
          <p:nvPr/>
        </p:nvSpPr>
        <p:spPr>
          <a:xfrm>
            <a:off x="0" y="0"/>
            <a:ext cx="3962400" cy="1115568"/>
          </a:xfrm>
          <a:prstGeom prst="rect">
            <a:avLst/>
          </a:prstGeom>
          <a:solidFill>
            <a:schemeClr val="accent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itle 1"/>
          <p:cNvSpPr>
            <a:spLocks noGrp="1"/>
          </p:cNvSpPr>
          <p:nvPr>
            <p:ph type="title" hasCustomPrompt="1"/>
          </p:nvPr>
        </p:nvSpPr>
        <p:spPr>
          <a:xfrm>
            <a:off x="-1585" y="612268"/>
            <a:ext cx="3962399" cy="503300"/>
          </a:xfrm>
          <a:prstGeom prst="rect">
            <a:avLst/>
          </a:prstGeom>
        </p:spPr>
        <p:txBody>
          <a:bodyPr vert="horz" lIns="365760"/>
          <a:lstStyle>
            <a:lvl1pPr>
              <a:defRPr sz="2000" b="1">
                <a:solidFill>
                  <a:srgbClr val="FFFFFF"/>
                </a:solidFill>
              </a:defRPr>
            </a:lvl1pPr>
          </a:lstStyle>
          <a:p>
            <a:r>
              <a:rPr lang="en-US" dirty="0"/>
              <a:t>Title</a:t>
            </a:r>
          </a:p>
        </p:txBody>
      </p:sp>
      <p:sp>
        <p:nvSpPr>
          <p:cNvPr id="35" name="Text Placeholder 11"/>
          <p:cNvSpPr>
            <a:spLocks noGrp="1"/>
          </p:cNvSpPr>
          <p:nvPr>
            <p:ph type="body" sz="quarter" idx="25"/>
          </p:nvPr>
        </p:nvSpPr>
        <p:spPr>
          <a:xfrm>
            <a:off x="-1585" y="177800"/>
            <a:ext cx="3962400" cy="419100"/>
          </a:xfrm>
          <a:prstGeom prst="rect">
            <a:avLst/>
          </a:prstGeom>
        </p:spPr>
        <p:txBody>
          <a:bodyPr lIns="365760" anchor="b" anchorCtr="0"/>
          <a:lstStyle>
            <a:lvl1pPr marL="0" indent="0">
              <a:buNone/>
              <a:defRPr sz="1200" cap="all">
                <a:solidFill>
                  <a:schemeClr val="bg1"/>
                </a:solidFill>
              </a:defRPr>
            </a:lvl1pPr>
          </a:lstStyle>
          <a:p>
            <a:pPr lvl="0"/>
            <a:r>
              <a:rPr lang="es-ES"/>
              <a:t>Haga clic para modificar los estilos de texto del patrón</a:t>
            </a:r>
          </a:p>
        </p:txBody>
      </p:sp>
      <p:pic>
        <p:nvPicPr>
          <p:cNvPr id="15"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7" name="TextBox 16"/>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5491845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C3 text with thumbnails">
    <p:spTree>
      <p:nvGrpSpPr>
        <p:cNvPr id="1" name=""/>
        <p:cNvGrpSpPr/>
        <p:nvPr/>
      </p:nvGrpSpPr>
      <p:grpSpPr>
        <a:xfrm>
          <a:off x="0" y="0"/>
          <a:ext cx="0" cy="0"/>
          <a:chOff x="0" y="0"/>
          <a:chExt cx="0" cy="0"/>
        </a:xfrm>
      </p:grpSpPr>
      <p:sp>
        <p:nvSpPr>
          <p:cNvPr id="17" name="Content Placeholder 3"/>
          <p:cNvSpPr>
            <a:spLocks noGrp="1"/>
          </p:cNvSpPr>
          <p:nvPr>
            <p:ph sz="quarter" idx="21" hasCustomPrompt="1"/>
          </p:nvPr>
        </p:nvSpPr>
        <p:spPr>
          <a:xfrm>
            <a:off x="3291840" y="2732972"/>
            <a:ext cx="2560320" cy="1600200"/>
          </a:xfrm>
          <a:prstGeom prst="rect">
            <a:avLst/>
          </a:prstGeom>
        </p:spPr>
        <p:txBody>
          <a:bodyPr vert="horz"/>
          <a:lstStyle>
            <a:lvl1pPr marL="0" indent="0" algn="ctr">
              <a:lnSpc>
                <a:spcPct val="120000"/>
              </a:lnSpc>
              <a:spcBef>
                <a:spcPts val="0"/>
              </a:spcBef>
              <a:spcAft>
                <a:spcPts val="600"/>
              </a:spcAft>
              <a:buNone/>
              <a:defRPr sz="900" b="0"/>
            </a:lvl1pPr>
            <a:lvl2pPr marL="119063" indent="-119063">
              <a:lnSpc>
                <a:spcPts val="1200"/>
              </a:lnSpc>
              <a:spcBef>
                <a:spcPts val="600"/>
              </a:spcBef>
              <a:buFont typeface="Arial"/>
              <a:buChar char="•"/>
              <a:defRPr sz="900"/>
            </a:lvl2pPr>
            <a:lvl3pPr marL="290513" indent="-114300">
              <a:lnSpc>
                <a:spcPts val="1000"/>
              </a:lnSpc>
              <a:spcBef>
                <a:spcPts val="400"/>
              </a:spcBef>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p:txBody>
      </p:sp>
      <p:sp>
        <p:nvSpPr>
          <p:cNvPr id="18" name="Text Placeholder 22"/>
          <p:cNvSpPr>
            <a:spLocks noGrp="1"/>
          </p:cNvSpPr>
          <p:nvPr>
            <p:ph type="body" sz="quarter" idx="22" hasCustomPrompt="1"/>
          </p:nvPr>
        </p:nvSpPr>
        <p:spPr>
          <a:xfrm>
            <a:off x="3291840" y="2529772"/>
            <a:ext cx="2560320" cy="184666"/>
          </a:xfrm>
          <a:prstGeom prst="rect">
            <a:avLst/>
          </a:prstGeom>
        </p:spPr>
        <p:txBody>
          <a:bodyPr wrap="square" tIns="0" bIns="0">
            <a:spAutoFit/>
          </a:bodyPr>
          <a:lstStyle>
            <a:lvl1pPr marL="0" indent="0" algn="ctr">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6" name="Picture Placeholder 25"/>
          <p:cNvSpPr>
            <a:spLocks noGrp="1"/>
          </p:cNvSpPr>
          <p:nvPr>
            <p:ph type="pic" sz="quarter" idx="12" hasCustomPrompt="1"/>
          </p:nvPr>
        </p:nvSpPr>
        <p:spPr>
          <a:xfrm>
            <a:off x="128168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33" name="Picture Placeholder 25"/>
          <p:cNvSpPr>
            <a:spLocks noGrp="1"/>
          </p:cNvSpPr>
          <p:nvPr>
            <p:ph type="pic" sz="quarter" idx="15" hasCustomPrompt="1"/>
          </p:nvPr>
        </p:nvSpPr>
        <p:spPr>
          <a:xfrm>
            <a:off x="396392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36" name="Picture Placeholder 25"/>
          <p:cNvSpPr>
            <a:spLocks noGrp="1"/>
          </p:cNvSpPr>
          <p:nvPr>
            <p:ph type="pic" sz="quarter" idx="18" hasCustomPrompt="1"/>
          </p:nvPr>
        </p:nvSpPr>
        <p:spPr>
          <a:xfrm>
            <a:off x="664616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14"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15" name="Content Placeholder 3"/>
          <p:cNvSpPr>
            <a:spLocks noGrp="1"/>
          </p:cNvSpPr>
          <p:nvPr>
            <p:ph sz="quarter" idx="19" hasCustomPrompt="1"/>
          </p:nvPr>
        </p:nvSpPr>
        <p:spPr>
          <a:xfrm>
            <a:off x="609600" y="2732972"/>
            <a:ext cx="2560320" cy="1600200"/>
          </a:xfrm>
          <a:prstGeom prst="rect">
            <a:avLst/>
          </a:prstGeom>
        </p:spPr>
        <p:txBody>
          <a:bodyPr vert="horz"/>
          <a:lstStyle>
            <a:lvl1pPr marL="0" indent="0" algn="ctr">
              <a:lnSpc>
                <a:spcPct val="120000"/>
              </a:lnSpc>
              <a:spcBef>
                <a:spcPts val="0"/>
              </a:spcBef>
              <a:spcAft>
                <a:spcPts val="600"/>
              </a:spcAft>
              <a:buNone/>
              <a:defRPr sz="900" b="0"/>
            </a:lvl1pPr>
            <a:lvl2pPr marL="119063" indent="-119063">
              <a:lnSpc>
                <a:spcPts val="1200"/>
              </a:lnSpc>
              <a:spcBef>
                <a:spcPts val="600"/>
              </a:spcBef>
              <a:buFont typeface="Arial"/>
              <a:buChar char="•"/>
              <a:defRPr sz="900"/>
            </a:lvl2pPr>
            <a:lvl3pPr marL="290513" indent="-114300">
              <a:lnSpc>
                <a:spcPts val="1000"/>
              </a:lnSpc>
              <a:spcBef>
                <a:spcPts val="400"/>
              </a:spcBef>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p:txBody>
      </p:sp>
      <p:sp>
        <p:nvSpPr>
          <p:cNvPr id="16" name="Text Placeholder 22"/>
          <p:cNvSpPr>
            <a:spLocks noGrp="1"/>
          </p:cNvSpPr>
          <p:nvPr>
            <p:ph type="body" sz="quarter" idx="20" hasCustomPrompt="1"/>
          </p:nvPr>
        </p:nvSpPr>
        <p:spPr>
          <a:xfrm>
            <a:off x="609600" y="2529772"/>
            <a:ext cx="2560320" cy="184666"/>
          </a:xfrm>
          <a:prstGeom prst="rect">
            <a:avLst/>
          </a:prstGeom>
        </p:spPr>
        <p:txBody>
          <a:bodyPr wrap="square" tIns="0" bIns="0">
            <a:spAutoFit/>
          </a:bodyPr>
          <a:lstStyle>
            <a:lvl1pPr marL="0" indent="0" algn="ctr">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19" name="Content Placeholder 3"/>
          <p:cNvSpPr>
            <a:spLocks noGrp="1"/>
          </p:cNvSpPr>
          <p:nvPr>
            <p:ph sz="quarter" idx="23" hasCustomPrompt="1"/>
          </p:nvPr>
        </p:nvSpPr>
        <p:spPr>
          <a:xfrm>
            <a:off x="5974080" y="2732972"/>
            <a:ext cx="2560320" cy="1600200"/>
          </a:xfrm>
          <a:prstGeom prst="rect">
            <a:avLst/>
          </a:prstGeom>
        </p:spPr>
        <p:txBody>
          <a:bodyPr vert="horz"/>
          <a:lstStyle>
            <a:lvl1pPr marL="0" indent="0" algn="ctr">
              <a:lnSpc>
                <a:spcPct val="120000"/>
              </a:lnSpc>
              <a:spcBef>
                <a:spcPts val="0"/>
              </a:spcBef>
              <a:spcAft>
                <a:spcPts val="600"/>
              </a:spcAft>
              <a:buNone/>
              <a:defRPr sz="900" b="0"/>
            </a:lvl1pPr>
            <a:lvl2pPr marL="119063" indent="-119063">
              <a:lnSpc>
                <a:spcPts val="1200"/>
              </a:lnSpc>
              <a:spcBef>
                <a:spcPts val="600"/>
              </a:spcBef>
              <a:buFont typeface="Arial"/>
              <a:buChar char="•"/>
              <a:defRPr sz="900"/>
            </a:lvl2pPr>
            <a:lvl3pPr marL="290513" indent="-114300">
              <a:lnSpc>
                <a:spcPts val="1000"/>
              </a:lnSpc>
              <a:spcBef>
                <a:spcPts val="400"/>
              </a:spcBef>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p:txBody>
      </p:sp>
      <p:sp>
        <p:nvSpPr>
          <p:cNvPr id="20" name="Text Placeholder 22"/>
          <p:cNvSpPr>
            <a:spLocks noGrp="1"/>
          </p:cNvSpPr>
          <p:nvPr>
            <p:ph type="body" sz="quarter" idx="24" hasCustomPrompt="1"/>
          </p:nvPr>
        </p:nvSpPr>
        <p:spPr>
          <a:xfrm>
            <a:off x="5974080" y="2529772"/>
            <a:ext cx="2560320" cy="184666"/>
          </a:xfrm>
          <a:prstGeom prst="rect">
            <a:avLst/>
          </a:prstGeom>
        </p:spPr>
        <p:txBody>
          <a:bodyPr wrap="square" tIns="0" bIns="0">
            <a:spAutoFit/>
          </a:bodyPr>
          <a:lstStyle>
            <a:lvl1pPr marL="0" indent="0" algn="ctr">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pic>
        <p:nvPicPr>
          <p:cNvPr id="21"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3" name="TextBox 12"/>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5522669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4C text with thumbnails">
    <p:spTree>
      <p:nvGrpSpPr>
        <p:cNvPr id="1" name=""/>
        <p:cNvGrpSpPr/>
        <p:nvPr/>
      </p:nvGrpSpPr>
      <p:grpSpPr>
        <a:xfrm>
          <a:off x="0" y="0"/>
          <a:ext cx="0" cy="0"/>
          <a:chOff x="0" y="0"/>
          <a:chExt cx="0" cy="0"/>
        </a:xfrm>
      </p:grpSpPr>
      <p:sp>
        <p:nvSpPr>
          <p:cNvPr id="26" name="Picture Placeholder 25"/>
          <p:cNvSpPr>
            <a:spLocks noGrp="1"/>
          </p:cNvSpPr>
          <p:nvPr>
            <p:ph type="pic" sz="quarter" idx="12" hasCustomPrompt="1"/>
          </p:nvPr>
        </p:nvSpPr>
        <p:spPr>
          <a:xfrm>
            <a:off x="94640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33" name="Picture Placeholder 25"/>
          <p:cNvSpPr>
            <a:spLocks noGrp="1"/>
          </p:cNvSpPr>
          <p:nvPr>
            <p:ph type="pic" sz="quarter" idx="15" hasCustomPrompt="1"/>
          </p:nvPr>
        </p:nvSpPr>
        <p:spPr>
          <a:xfrm>
            <a:off x="295808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36" name="Picture Placeholder 25"/>
          <p:cNvSpPr>
            <a:spLocks noGrp="1"/>
          </p:cNvSpPr>
          <p:nvPr>
            <p:ph type="pic" sz="quarter" idx="18" hasCustomPrompt="1"/>
          </p:nvPr>
        </p:nvSpPr>
        <p:spPr>
          <a:xfrm>
            <a:off x="698144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14"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15" name="Content Placeholder 3"/>
          <p:cNvSpPr>
            <a:spLocks noGrp="1"/>
          </p:cNvSpPr>
          <p:nvPr>
            <p:ph sz="quarter" idx="19" hasCustomPrompt="1"/>
          </p:nvPr>
        </p:nvSpPr>
        <p:spPr>
          <a:xfrm>
            <a:off x="609600" y="2732972"/>
            <a:ext cx="1889760" cy="1600200"/>
          </a:xfrm>
          <a:prstGeom prst="rect">
            <a:avLst/>
          </a:prstGeom>
        </p:spPr>
        <p:txBody>
          <a:bodyPr vert="horz"/>
          <a:lstStyle>
            <a:lvl1pPr marL="0" indent="0" algn="ctr">
              <a:lnSpc>
                <a:spcPct val="120000"/>
              </a:lnSpc>
              <a:spcBef>
                <a:spcPts val="0"/>
              </a:spcBef>
              <a:spcAft>
                <a:spcPts val="600"/>
              </a:spcAft>
              <a:buNone/>
              <a:defRPr sz="900" b="0"/>
            </a:lvl1pPr>
            <a:lvl2pPr marL="119063" indent="-119063">
              <a:lnSpc>
                <a:spcPts val="1200"/>
              </a:lnSpc>
              <a:spcBef>
                <a:spcPts val="600"/>
              </a:spcBef>
              <a:buFont typeface="Arial"/>
              <a:buChar char="•"/>
              <a:defRPr sz="900"/>
            </a:lvl2pPr>
            <a:lvl3pPr marL="290513" indent="-114300">
              <a:lnSpc>
                <a:spcPts val="1000"/>
              </a:lnSpc>
              <a:spcBef>
                <a:spcPts val="400"/>
              </a:spcBef>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p:txBody>
      </p:sp>
      <p:sp>
        <p:nvSpPr>
          <p:cNvPr id="16" name="Text Placeholder 22"/>
          <p:cNvSpPr>
            <a:spLocks noGrp="1"/>
          </p:cNvSpPr>
          <p:nvPr>
            <p:ph type="body" sz="quarter" idx="20" hasCustomPrompt="1"/>
          </p:nvPr>
        </p:nvSpPr>
        <p:spPr>
          <a:xfrm>
            <a:off x="609600" y="2529772"/>
            <a:ext cx="1889760" cy="184666"/>
          </a:xfrm>
          <a:prstGeom prst="rect">
            <a:avLst/>
          </a:prstGeom>
        </p:spPr>
        <p:txBody>
          <a:bodyPr wrap="square" tIns="0" bIns="0">
            <a:spAutoFit/>
          </a:bodyPr>
          <a:lstStyle>
            <a:lvl1pPr marL="0" indent="0" algn="ctr">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1" name="Content Placeholder 3"/>
          <p:cNvSpPr>
            <a:spLocks noGrp="1"/>
          </p:cNvSpPr>
          <p:nvPr>
            <p:ph sz="quarter" idx="21" hasCustomPrompt="1"/>
          </p:nvPr>
        </p:nvSpPr>
        <p:spPr>
          <a:xfrm>
            <a:off x="2621280" y="2732972"/>
            <a:ext cx="1889760" cy="1600200"/>
          </a:xfrm>
          <a:prstGeom prst="rect">
            <a:avLst/>
          </a:prstGeom>
        </p:spPr>
        <p:txBody>
          <a:bodyPr vert="horz"/>
          <a:lstStyle>
            <a:lvl1pPr marL="0" indent="0" algn="ctr">
              <a:lnSpc>
                <a:spcPct val="120000"/>
              </a:lnSpc>
              <a:spcBef>
                <a:spcPts val="0"/>
              </a:spcBef>
              <a:spcAft>
                <a:spcPts val="600"/>
              </a:spcAft>
              <a:buNone/>
              <a:defRPr sz="900" b="0"/>
            </a:lvl1pPr>
            <a:lvl2pPr marL="119063" indent="-119063">
              <a:lnSpc>
                <a:spcPts val="1200"/>
              </a:lnSpc>
              <a:spcBef>
                <a:spcPts val="600"/>
              </a:spcBef>
              <a:buFont typeface="Arial"/>
              <a:buChar char="•"/>
              <a:defRPr sz="900"/>
            </a:lvl2pPr>
            <a:lvl3pPr marL="290513" indent="-114300">
              <a:lnSpc>
                <a:spcPts val="1000"/>
              </a:lnSpc>
              <a:spcBef>
                <a:spcPts val="400"/>
              </a:spcBef>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p:txBody>
      </p:sp>
      <p:sp>
        <p:nvSpPr>
          <p:cNvPr id="22" name="Text Placeholder 22"/>
          <p:cNvSpPr>
            <a:spLocks noGrp="1"/>
          </p:cNvSpPr>
          <p:nvPr>
            <p:ph type="body" sz="quarter" idx="22" hasCustomPrompt="1"/>
          </p:nvPr>
        </p:nvSpPr>
        <p:spPr>
          <a:xfrm>
            <a:off x="2621280" y="2529772"/>
            <a:ext cx="1889760" cy="184666"/>
          </a:xfrm>
          <a:prstGeom prst="rect">
            <a:avLst/>
          </a:prstGeom>
        </p:spPr>
        <p:txBody>
          <a:bodyPr wrap="square" tIns="0" bIns="0">
            <a:spAutoFit/>
          </a:bodyPr>
          <a:lstStyle>
            <a:lvl1pPr marL="0" indent="0" algn="ctr">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3" name="Content Placeholder 3"/>
          <p:cNvSpPr>
            <a:spLocks noGrp="1"/>
          </p:cNvSpPr>
          <p:nvPr>
            <p:ph sz="quarter" idx="23" hasCustomPrompt="1"/>
          </p:nvPr>
        </p:nvSpPr>
        <p:spPr>
          <a:xfrm>
            <a:off x="4632960" y="2732972"/>
            <a:ext cx="1889760" cy="1600200"/>
          </a:xfrm>
          <a:prstGeom prst="rect">
            <a:avLst/>
          </a:prstGeom>
        </p:spPr>
        <p:txBody>
          <a:bodyPr vert="horz"/>
          <a:lstStyle>
            <a:lvl1pPr marL="0" indent="0" algn="ctr">
              <a:lnSpc>
                <a:spcPct val="120000"/>
              </a:lnSpc>
              <a:spcBef>
                <a:spcPts val="0"/>
              </a:spcBef>
              <a:spcAft>
                <a:spcPts val="600"/>
              </a:spcAft>
              <a:buNone/>
              <a:defRPr sz="900" b="0"/>
            </a:lvl1pPr>
            <a:lvl2pPr marL="119063" indent="-119063">
              <a:lnSpc>
                <a:spcPts val="1200"/>
              </a:lnSpc>
              <a:spcBef>
                <a:spcPts val="600"/>
              </a:spcBef>
              <a:buFont typeface="Arial"/>
              <a:buChar char="•"/>
              <a:defRPr sz="900"/>
            </a:lvl2pPr>
            <a:lvl3pPr marL="290513" indent="-114300">
              <a:lnSpc>
                <a:spcPts val="1000"/>
              </a:lnSpc>
              <a:spcBef>
                <a:spcPts val="400"/>
              </a:spcBef>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p:txBody>
      </p:sp>
      <p:sp>
        <p:nvSpPr>
          <p:cNvPr id="24" name="Text Placeholder 22"/>
          <p:cNvSpPr>
            <a:spLocks noGrp="1"/>
          </p:cNvSpPr>
          <p:nvPr>
            <p:ph type="body" sz="quarter" idx="24" hasCustomPrompt="1"/>
          </p:nvPr>
        </p:nvSpPr>
        <p:spPr>
          <a:xfrm>
            <a:off x="4632960" y="2529772"/>
            <a:ext cx="1889760" cy="184666"/>
          </a:xfrm>
          <a:prstGeom prst="rect">
            <a:avLst/>
          </a:prstGeom>
        </p:spPr>
        <p:txBody>
          <a:bodyPr wrap="square" tIns="0" bIns="0">
            <a:spAutoFit/>
          </a:bodyPr>
          <a:lstStyle>
            <a:lvl1pPr marL="0" indent="0" algn="ctr">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5" name="Content Placeholder 3"/>
          <p:cNvSpPr>
            <a:spLocks noGrp="1"/>
          </p:cNvSpPr>
          <p:nvPr>
            <p:ph sz="quarter" idx="25" hasCustomPrompt="1"/>
          </p:nvPr>
        </p:nvSpPr>
        <p:spPr>
          <a:xfrm>
            <a:off x="6644640" y="2732972"/>
            <a:ext cx="1889760" cy="1600200"/>
          </a:xfrm>
          <a:prstGeom prst="rect">
            <a:avLst/>
          </a:prstGeom>
        </p:spPr>
        <p:txBody>
          <a:bodyPr vert="horz"/>
          <a:lstStyle>
            <a:lvl1pPr marL="0" indent="0" algn="ctr">
              <a:lnSpc>
                <a:spcPct val="120000"/>
              </a:lnSpc>
              <a:spcBef>
                <a:spcPts val="0"/>
              </a:spcBef>
              <a:spcAft>
                <a:spcPts val="600"/>
              </a:spcAft>
              <a:buNone/>
              <a:defRPr sz="900" b="0"/>
            </a:lvl1pPr>
            <a:lvl2pPr marL="119063" indent="-119063">
              <a:lnSpc>
                <a:spcPts val="1200"/>
              </a:lnSpc>
              <a:spcBef>
                <a:spcPts val="600"/>
              </a:spcBef>
              <a:buFont typeface="Arial"/>
              <a:buChar char="•"/>
              <a:defRPr sz="900"/>
            </a:lvl2pPr>
            <a:lvl3pPr marL="290513" indent="-114300">
              <a:lnSpc>
                <a:spcPts val="1000"/>
              </a:lnSpc>
              <a:spcBef>
                <a:spcPts val="400"/>
              </a:spcBef>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p:txBody>
      </p:sp>
      <p:sp>
        <p:nvSpPr>
          <p:cNvPr id="27" name="Text Placeholder 22"/>
          <p:cNvSpPr>
            <a:spLocks noGrp="1"/>
          </p:cNvSpPr>
          <p:nvPr>
            <p:ph type="body" sz="quarter" idx="26" hasCustomPrompt="1"/>
          </p:nvPr>
        </p:nvSpPr>
        <p:spPr>
          <a:xfrm>
            <a:off x="6644640" y="2529772"/>
            <a:ext cx="1889760" cy="184666"/>
          </a:xfrm>
          <a:prstGeom prst="rect">
            <a:avLst/>
          </a:prstGeom>
        </p:spPr>
        <p:txBody>
          <a:bodyPr wrap="square" tIns="0" bIns="0">
            <a:spAutoFit/>
          </a:bodyPr>
          <a:lstStyle>
            <a:lvl1pPr marL="0" indent="0" algn="ctr">
              <a:lnSpc>
                <a:spcPct val="100000"/>
              </a:lnSpc>
              <a:spcBef>
                <a:spcPts val="0"/>
              </a:spcBef>
              <a:buNone/>
              <a:defRPr sz="1200" b="1"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2</a:t>
            </a:r>
          </a:p>
        </p:txBody>
      </p:sp>
      <p:sp>
        <p:nvSpPr>
          <p:cNvPr id="28" name="Picture Placeholder 25"/>
          <p:cNvSpPr>
            <a:spLocks noGrp="1"/>
          </p:cNvSpPr>
          <p:nvPr>
            <p:ph type="pic" sz="quarter" idx="27" hasCustomPrompt="1"/>
          </p:nvPr>
        </p:nvSpPr>
        <p:spPr>
          <a:xfrm>
            <a:off x="496976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pic>
        <p:nvPicPr>
          <p:cNvPr id="17"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8" name="TextBox 17"/>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57349437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4C thumbnails with titles">
    <p:spTree>
      <p:nvGrpSpPr>
        <p:cNvPr id="1" name=""/>
        <p:cNvGrpSpPr/>
        <p:nvPr/>
      </p:nvGrpSpPr>
      <p:grpSpPr>
        <a:xfrm>
          <a:off x="0" y="0"/>
          <a:ext cx="0" cy="0"/>
          <a:chOff x="0" y="0"/>
          <a:chExt cx="0" cy="0"/>
        </a:xfrm>
      </p:grpSpPr>
      <p:sp>
        <p:nvSpPr>
          <p:cNvPr id="26" name="Picture Placeholder 25"/>
          <p:cNvSpPr>
            <a:spLocks noGrp="1"/>
          </p:cNvSpPr>
          <p:nvPr>
            <p:ph type="pic" sz="quarter" idx="12" hasCustomPrompt="1"/>
          </p:nvPr>
        </p:nvSpPr>
        <p:spPr>
          <a:xfrm>
            <a:off x="944880" y="1143000"/>
            <a:ext cx="1219200"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13" name="Picture Placeholder 25"/>
          <p:cNvSpPr>
            <a:spLocks noGrp="1"/>
          </p:cNvSpPr>
          <p:nvPr>
            <p:ph type="pic" sz="quarter" idx="17" hasCustomPrompt="1"/>
          </p:nvPr>
        </p:nvSpPr>
        <p:spPr>
          <a:xfrm>
            <a:off x="295808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15" name="Picture Placeholder 25"/>
          <p:cNvSpPr>
            <a:spLocks noGrp="1"/>
          </p:cNvSpPr>
          <p:nvPr>
            <p:ph type="pic" sz="quarter" idx="19" hasCustomPrompt="1"/>
          </p:nvPr>
        </p:nvSpPr>
        <p:spPr>
          <a:xfrm>
            <a:off x="496976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17" name="Picture Placeholder 25"/>
          <p:cNvSpPr>
            <a:spLocks noGrp="1"/>
          </p:cNvSpPr>
          <p:nvPr>
            <p:ph type="pic" sz="quarter" idx="21" hasCustomPrompt="1"/>
          </p:nvPr>
        </p:nvSpPr>
        <p:spPr>
          <a:xfrm>
            <a:off x="6981444" y="11430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3" name="Text Placeholder 2"/>
          <p:cNvSpPr>
            <a:spLocks noGrp="1"/>
          </p:cNvSpPr>
          <p:nvPr>
            <p:ph type="body" sz="quarter" idx="31" hasCustomPrompt="1"/>
          </p:nvPr>
        </p:nvSpPr>
        <p:spPr>
          <a:xfrm>
            <a:off x="609600" y="2409954"/>
            <a:ext cx="1889760" cy="215444"/>
          </a:xfrm>
          <a:prstGeom prst="rect">
            <a:avLst/>
          </a:prstGeom>
        </p:spPr>
        <p:txBody>
          <a:bodyPr tIns="0" bIns="0">
            <a:noAutofit/>
          </a:bodyPr>
          <a:lstStyle>
            <a:lvl1pPr marL="0" indent="0" algn="ctr">
              <a:lnSpc>
                <a:spcPct val="100000"/>
              </a:lnSpc>
              <a:spcBef>
                <a:spcPts val="0"/>
              </a:spcBef>
              <a:buNone/>
              <a:defRPr sz="900" b="1" i="0" cap="all">
                <a:latin typeface="Century Gothic"/>
                <a:ea typeface="Century Gothic"/>
                <a:cs typeface="Century Gothic"/>
              </a:defRPr>
            </a:lvl1pPr>
          </a:lstStyle>
          <a:p>
            <a:pPr lvl="0"/>
            <a:r>
              <a:rPr lang="en-US" dirty="0"/>
              <a:t>THUMBNAIL CAPTION</a:t>
            </a:r>
          </a:p>
        </p:txBody>
      </p:sp>
      <p:sp>
        <p:nvSpPr>
          <p:cNvPr id="40" name="Picture Placeholder 25"/>
          <p:cNvSpPr>
            <a:spLocks noGrp="1"/>
          </p:cNvSpPr>
          <p:nvPr>
            <p:ph type="pic" sz="quarter" idx="35" hasCustomPrompt="1"/>
          </p:nvPr>
        </p:nvSpPr>
        <p:spPr>
          <a:xfrm>
            <a:off x="946404" y="28194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41" name="Picture Placeholder 25"/>
          <p:cNvSpPr>
            <a:spLocks noGrp="1"/>
          </p:cNvSpPr>
          <p:nvPr>
            <p:ph type="pic" sz="quarter" idx="36" hasCustomPrompt="1"/>
          </p:nvPr>
        </p:nvSpPr>
        <p:spPr>
          <a:xfrm>
            <a:off x="2958084" y="28194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42" name="Picture Placeholder 25"/>
          <p:cNvSpPr>
            <a:spLocks noGrp="1"/>
          </p:cNvSpPr>
          <p:nvPr>
            <p:ph type="pic" sz="quarter" idx="37" hasCustomPrompt="1"/>
          </p:nvPr>
        </p:nvSpPr>
        <p:spPr>
          <a:xfrm>
            <a:off x="4969764" y="28194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43" name="Picture Placeholder 25"/>
          <p:cNvSpPr>
            <a:spLocks noGrp="1"/>
          </p:cNvSpPr>
          <p:nvPr>
            <p:ph type="pic" sz="quarter" idx="38" hasCustomPrompt="1"/>
          </p:nvPr>
        </p:nvSpPr>
        <p:spPr>
          <a:xfrm>
            <a:off x="6981444" y="2819400"/>
            <a:ext cx="1216152" cy="1216152"/>
          </a:xfrm>
          <a:prstGeom prst="rect">
            <a:avLst/>
          </a:prstGeom>
          <a:no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thumbnail</a:t>
            </a:r>
          </a:p>
        </p:txBody>
      </p:sp>
      <p:sp>
        <p:nvSpPr>
          <p:cNvPr id="21"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22" name="Text Placeholder 2"/>
          <p:cNvSpPr>
            <a:spLocks noGrp="1"/>
          </p:cNvSpPr>
          <p:nvPr>
            <p:ph type="body" sz="quarter" idx="43" hasCustomPrompt="1"/>
          </p:nvPr>
        </p:nvSpPr>
        <p:spPr>
          <a:xfrm>
            <a:off x="2621280" y="2409954"/>
            <a:ext cx="1889760" cy="215444"/>
          </a:xfrm>
          <a:prstGeom prst="rect">
            <a:avLst/>
          </a:prstGeom>
        </p:spPr>
        <p:txBody>
          <a:bodyPr tIns="0" bIns="0">
            <a:noAutofit/>
          </a:bodyPr>
          <a:lstStyle>
            <a:lvl1pPr marL="0" indent="0" algn="ctr">
              <a:lnSpc>
                <a:spcPct val="100000"/>
              </a:lnSpc>
              <a:spcBef>
                <a:spcPts val="0"/>
              </a:spcBef>
              <a:buNone/>
              <a:defRPr sz="900" b="1" i="0" cap="all">
                <a:latin typeface="Century Gothic"/>
                <a:ea typeface="Century Gothic"/>
                <a:cs typeface="Century Gothic"/>
              </a:defRPr>
            </a:lvl1pPr>
          </a:lstStyle>
          <a:p>
            <a:pPr lvl="0"/>
            <a:r>
              <a:rPr lang="en-US" dirty="0"/>
              <a:t>THUMBNAIL CAPTION</a:t>
            </a:r>
          </a:p>
        </p:txBody>
      </p:sp>
      <p:sp>
        <p:nvSpPr>
          <p:cNvPr id="23" name="Text Placeholder 2"/>
          <p:cNvSpPr>
            <a:spLocks noGrp="1"/>
          </p:cNvSpPr>
          <p:nvPr>
            <p:ph type="body" sz="quarter" idx="44" hasCustomPrompt="1"/>
          </p:nvPr>
        </p:nvSpPr>
        <p:spPr>
          <a:xfrm>
            <a:off x="4632960" y="2409954"/>
            <a:ext cx="1889760" cy="215444"/>
          </a:xfrm>
          <a:prstGeom prst="rect">
            <a:avLst/>
          </a:prstGeom>
        </p:spPr>
        <p:txBody>
          <a:bodyPr tIns="0" bIns="0">
            <a:noAutofit/>
          </a:bodyPr>
          <a:lstStyle>
            <a:lvl1pPr marL="0" indent="0" algn="ctr">
              <a:lnSpc>
                <a:spcPct val="100000"/>
              </a:lnSpc>
              <a:spcBef>
                <a:spcPts val="0"/>
              </a:spcBef>
              <a:buNone/>
              <a:defRPr sz="900" b="1" i="0" cap="all">
                <a:latin typeface="Century Gothic"/>
                <a:ea typeface="Century Gothic"/>
                <a:cs typeface="Century Gothic"/>
              </a:defRPr>
            </a:lvl1pPr>
          </a:lstStyle>
          <a:p>
            <a:pPr lvl="0"/>
            <a:r>
              <a:rPr lang="en-US" dirty="0"/>
              <a:t>THUMBNAIL CAPTION</a:t>
            </a:r>
          </a:p>
        </p:txBody>
      </p:sp>
      <p:sp>
        <p:nvSpPr>
          <p:cNvPr id="24" name="Text Placeholder 2"/>
          <p:cNvSpPr>
            <a:spLocks noGrp="1"/>
          </p:cNvSpPr>
          <p:nvPr>
            <p:ph type="body" sz="quarter" idx="45" hasCustomPrompt="1"/>
          </p:nvPr>
        </p:nvSpPr>
        <p:spPr>
          <a:xfrm>
            <a:off x="6644640" y="2409954"/>
            <a:ext cx="1889760" cy="215444"/>
          </a:xfrm>
          <a:prstGeom prst="rect">
            <a:avLst/>
          </a:prstGeom>
        </p:spPr>
        <p:txBody>
          <a:bodyPr tIns="0" bIns="0">
            <a:noAutofit/>
          </a:bodyPr>
          <a:lstStyle>
            <a:lvl1pPr marL="0" indent="0" algn="ctr">
              <a:lnSpc>
                <a:spcPct val="100000"/>
              </a:lnSpc>
              <a:spcBef>
                <a:spcPts val="0"/>
              </a:spcBef>
              <a:buNone/>
              <a:defRPr sz="900" b="1" i="0" cap="all">
                <a:latin typeface="Century Gothic"/>
                <a:ea typeface="Century Gothic"/>
                <a:cs typeface="Century Gothic"/>
              </a:defRPr>
            </a:lvl1pPr>
          </a:lstStyle>
          <a:p>
            <a:pPr lvl="0"/>
            <a:r>
              <a:rPr lang="en-US" dirty="0"/>
              <a:t>THUMBNAIL CAPTION</a:t>
            </a:r>
          </a:p>
        </p:txBody>
      </p:sp>
      <p:sp>
        <p:nvSpPr>
          <p:cNvPr id="25" name="Text Placeholder 2"/>
          <p:cNvSpPr>
            <a:spLocks noGrp="1"/>
          </p:cNvSpPr>
          <p:nvPr>
            <p:ph type="body" sz="quarter" idx="46" hasCustomPrompt="1"/>
          </p:nvPr>
        </p:nvSpPr>
        <p:spPr>
          <a:xfrm>
            <a:off x="609600" y="4086354"/>
            <a:ext cx="1889760" cy="215444"/>
          </a:xfrm>
          <a:prstGeom prst="rect">
            <a:avLst/>
          </a:prstGeom>
        </p:spPr>
        <p:txBody>
          <a:bodyPr tIns="0" bIns="0">
            <a:noAutofit/>
          </a:bodyPr>
          <a:lstStyle>
            <a:lvl1pPr marL="0" indent="0" algn="ctr">
              <a:lnSpc>
                <a:spcPct val="100000"/>
              </a:lnSpc>
              <a:spcBef>
                <a:spcPts val="0"/>
              </a:spcBef>
              <a:buNone/>
              <a:defRPr sz="900" b="1" i="0" cap="all">
                <a:latin typeface="Century Gothic"/>
                <a:ea typeface="Century Gothic"/>
                <a:cs typeface="Century Gothic"/>
              </a:defRPr>
            </a:lvl1pPr>
          </a:lstStyle>
          <a:p>
            <a:pPr lvl="0"/>
            <a:r>
              <a:rPr lang="en-US" dirty="0"/>
              <a:t>THUMBNAIL CAPTION</a:t>
            </a:r>
          </a:p>
        </p:txBody>
      </p:sp>
      <p:sp>
        <p:nvSpPr>
          <p:cNvPr id="27" name="Text Placeholder 2"/>
          <p:cNvSpPr>
            <a:spLocks noGrp="1"/>
          </p:cNvSpPr>
          <p:nvPr>
            <p:ph type="body" sz="quarter" idx="47" hasCustomPrompt="1"/>
          </p:nvPr>
        </p:nvSpPr>
        <p:spPr>
          <a:xfrm>
            <a:off x="2621280" y="4086354"/>
            <a:ext cx="1889760" cy="215444"/>
          </a:xfrm>
          <a:prstGeom prst="rect">
            <a:avLst/>
          </a:prstGeom>
        </p:spPr>
        <p:txBody>
          <a:bodyPr tIns="0" bIns="0">
            <a:noAutofit/>
          </a:bodyPr>
          <a:lstStyle>
            <a:lvl1pPr marL="0" indent="0" algn="ctr">
              <a:lnSpc>
                <a:spcPct val="100000"/>
              </a:lnSpc>
              <a:spcBef>
                <a:spcPts val="0"/>
              </a:spcBef>
              <a:buNone/>
              <a:defRPr sz="900" b="1" i="0" cap="all">
                <a:latin typeface="Century Gothic"/>
                <a:ea typeface="Century Gothic"/>
                <a:cs typeface="Century Gothic"/>
              </a:defRPr>
            </a:lvl1pPr>
          </a:lstStyle>
          <a:p>
            <a:pPr lvl="0"/>
            <a:r>
              <a:rPr lang="en-US" dirty="0"/>
              <a:t>THUMBNAIL CAPTION</a:t>
            </a:r>
          </a:p>
        </p:txBody>
      </p:sp>
      <p:sp>
        <p:nvSpPr>
          <p:cNvPr id="28" name="Text Placeholder 2"/>
          <p:cNvSpPr>
            <a:spLocks noGrp="1"/>
          </p:cNvSpPr>
          <p:nvPr>
            <p:ph type="body" sz="quarter" idx="48" hasCustomPrompt="1"/>
          </p:nvPr>
        </p:nvSpPr>
        <p:spPr>
          <a:xfrm>
            <a:off x="4632960" y="4086354"/>
            <a:ext cx="1889760" cy="215444"/>
          </a:xfrm>
          <a:prstGeom prst="rect">
            <a:avLst/>
          </a:prstGeom>
        </p:spPr>
        <p:txBody>
          <a:bodyPr tIns="0" bIns="0">
            <a:noAutofit/>
          </a:bodyPr>
          <a:lstStyle>
            <a:lvl1pPr marL="0" indent="0" algn="ctr">
              <a:lnSpc>
                <a:spcPct val="100000"/>
              </a:lnSpc>
              <a:spcBef>
                <a:spcPts val="0"/>
              </a:spcBef>
              <a:buNone/>
              <a:defRPr sz="900" b="1" i="0" cap="all">
                <a:latin typeface="Century Gothic"/>
                <a:ea typeface="Century Gothic"/>
                <a:cs typeface="Century Gothic"/>
              </a:defRPr>
            </a:lvl1pPr>
          </a:lstStyle>
          <a:p>
            <a:pPr lvl="0"/>
            <a:r>
              <a:rPr lang="en-US" dirty="0"/>
              <a:t>THUMBNAIL CAPTION</a:t>
            </a:r>
          </a:p>
        </p:txBody>
      </p:sp>
      <p:sp>
        <p:nvSpPr>
          <p:cNvPr id="29" name="Text Placeholder 2"/>
          <p:cNvSpPr>
            <a:spLocks noGrp="1"/>
          </p:cNvSpPr>
          <p:nvPr>
            <p:ph type="body" sz="quarter" idx="49" hasCustomPrompt="1"/>
          </p:nvPr>
        </p:nvSpPr>
        <p:spPr>
          <a:xfrm>
            <a:off x="6644640" y="4086354"/>
            <a:ext cx="1889760" cy="215444"/>
          </a:xfrm>
          <a:prstGeom prst="rect">
            <a:avLst/>
          </a:prstGeom>
        </p:spPr>
        <p:txBody>
          <a:bodyPr tIns="0" bIns="0">
            <a:noAutofit/>
          </a:bodyPr>
          <a:lstStyle>
            <a:lvl1pPr marL="0" indent="0" algn="ctr">
              <a:lnSpc>
                <a:spcPct val="100000"/>
              </a:lnSpc>
              <a:spcBef>
                <a:spcPts val="0"/>
              </a:spcBef>
              <a:buNone/>
              <a:defRPr sz="900" b="1" i="0" cap="all">
                <a:latin typeface="Century Gothic"/>
                <a:ea typeface="Century Gothic"/>
                <a:cs typeface="Century Gothic"/>
              </a:defRPr>
            </a:lvl1pPr>
          </a:lstStyle>
          <a:p>
            <a:pPr lvl="0"/>
            <a:r>
              <a:rPr lang="en-US" dirty="0"/>
              <a:t>THUMBNAIL CAPTION</a:t>
            </a:r>
          </a:p>
        </p:txBody>
      </p:sp>
      <p:pic>
        <p:nvPicPr>
          <p:cNvPr id="30"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0" name="TextBox 19"/>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33017695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cSld name="3C text with background image">
    <p:spTree>
      <p:nvGrpSpPr>
        <p:cNvPr id="1" name=""/>
        <p:cNvGrpSpPr/>
        <p:nvPr/>
      </p:nvGrpSpPr>
      <p:grpSpPr>
        <a:xfrm>
          <a:off x="0" y="0"/>
          <a:ext cx="0" cy="0"/>
          <a:chOff x="0" y="0"/>
          <a:chExt cx="0" cy="0"/>
        </a:xfrm>
      </p:grpSpPr>
      <p:sp>
        <p:nvSpPr>
          <p:cNvPr id="5" name="Picture Placeholder 25"/>
          <p:cNvSpPr>
            <a:spLocks noGrp="1"/>
          </p:cNvSpPr>
          <p:nvPr>
            <p:ph type="pic" sz="quarter" idx="18" hasCustomPrompt="1"/>
          </p:nvPr>
        </p:nvSpPr>
        <p:spPr>
          <a:xfrm>
            <a:off x="0" y="0"/>
            <a:ext cx="9144000" cy="5143500"/>
          </a:xfrm>
          <a:prstGeom prst="rect">
            <a:avLst/>
          </a:prstGeom>
          <a:solidFill>
            <a:schemeClr val="bg1">
              <a:lumMod val="65000"/>
            </a:schemeClr>
          </a:solid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full page image</a:t>
            </a:r>
          </a:p>
        </p:txBody>
      </p:sp>
      <p:sp>
        <p:nvSpPr>
          <p:cNvPr id="1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rgbClr val="FFFFFF"/>
                </a:solidFill>
                <a:latin typeface="Century Gothic"/>
                <a:ea typeface="Century Gothic"/>
                <a:cs typeface="Century Gothic"/>
              </a:defRPr>
            </a:lvl1pPr>
          </a:lstStyle>
          <a:p>
            <a:r>
              <a:rPr lang="en-US" dirty="0"/>
              <a:t>SECTION HEADER</a:t>
            </a:r>
          </a:p>
        </p:txBody>
      </p:sp>
      <p:sp>
        <p:nvSpPr>
          <p:cNvPr id="42" name="Content Placeholder 3"/>
          <p:cNvSpPr>
            <a:spLocks noGrp="1"/>
          </p:cNvSpPr>
          <p:nvPr>
            <p:ph sz="quarter" idx="10" hasCustomPrompt="1"/>
          </p:nvPr>
        </p:nvSpPr>
        <p:spPr>
          <a:xfrm>
            <a:off x="609600" y="1383795"/>
            <a:ext cx="2560320" cy="1143506"/>
          </a:xfrm>
          <a:prstGeom prst="rect">
            <a:avLst/>
          </a:prstGeom>
        </p:spPr>
        <p:txBody>
          <a:bodyPr vert="horz"/>
          <a:lstStyle>
            <a:lvl1pPr marL="0" indent="0">
              <a:lnSpc>
                <a:spcPct val="120000"/>
              </a:lnSpc>
              <a:spcBef>
                <a:spcPts val="0"/>
              </a:spcBef>
              <a:spcAft>
                <a:spcPts val="400"/>
              </a:spcAft>
              <a:buNone/>
              <a:defRPr sz="700" b="0">
                <a:solidFill>
                  <a:srgbClr val="FFFFFF"/>
                </a:solidFill>
              </a:defRPr>
            </a:lvl1pPr>
            <a:lvl2pPr marL="119063" indent="-119063">
              <a:lnSpc>
                <a:spcPct val="120000"/>
              </a:lnSpc>
              <a:spcBef>
                <a:spcPts val="0"/>
              </a:spcBef>
              <a:spcAft>
                <a:spcPts val="400"/>
              </a:spcAft>
              <a:buFont typeface="Arial"/>
              <a:buChar char="•"/>
              <a:defRPr sz="700">
                <a:solidFill>
                  <a:srgbClr val="FFFFFF"/>
                </a:solidFill>
              </a:defRPr>
            </a:lvl2pPr>
            <a:lvl3pPr marL="290513" indent="-114300">
              <a:lnSpc>
                <a:spcPct val="120000"/>
              </a:lnSpc>
              <a:spcBef>
                <a:spcPts val="0"/>
              </a:spcBef>
              <a:spcAft>
                <a:spcPts val="400"/>
              </a:spcAft>
              <a:buFont typeface="Lucida Grande"/>
              <a:buChar char="–"/>
              <a:defRPr sz="700">
                <a:solidFill>
                  <a:srgbClr val="FFFFFF"/>
                </a:solidFill>
              </a:defRPr>
            </a:lvl3pPr>
            <a:lvl4pPr marL="460375" indent="-114300">
              <a:lnSpc>
                <a:spcPct val="120000"/>
              </a:lnSpc>
              <a:spcBef>
                <a:spcPts val="0"/>
              </a:spcBef>
              <a:spcAft>
                <a:spcPts val="400"/>
              </a:spcAft>
              <a:defRPr sz="700">
                <a:solidFill>
                  <a:srgbClr val="FFFFFF"/>
                </a:solidFill>
              </a:defRPr>
            </a:lvl4pPr>
            <a:lvl5pPr marL="630238" indent="-114300">
              <a:lnSpc>
                <a:spcPct val="120000"/>
              </a:lnSpc>
              <a:spcBef>
                <a:spcPts val="0"/>
              </a:spcBef>
              <a:spcAft>
                <a:spcPts val="400"/>
              </a:spcAft>
              <a:buFont typeface="Lucida Grande"/>
              <a:buChar char="–"/>
              <a:defRPr sz="700" baseline="0">
                <a:solidFill>
                  <a:srgbClr val="FFFFFF"/>
                </a:solidFill>
              </a:defRPr>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43" name="Text Placeholder 22"/>
          <p:cNvSpPr>
            <a:spLocks noGrp="1"/>
          </p:cNvSpPr>
          <p:nvPr>
            <p:ph type="body" sz="quarter" idx="12" hasCustomPrompt="1"/>
          </p:nvPr>
        </p:nvSpPr>
        <p:spPr>
          <a:xfrm>
            <a:off x="609600" y="1244603"/>
            <a:ext cx="2560320" cy="138499"/>
          </a:xfrm>
          <a:prstGeom prst="rect">
            <a:avLst/>
          </a:prstGeom>
        </p:spPr>
        <p:txBody>
          <a:bodyPr wrap="square" tIns="0" bIns="0">
            <a:spAutoFit/>
          </a:bodyPr>
          <a:lstStyle>
            <a:lvl1pPr marL="0" indent="0" algn="l">
              <a:lnSpc>
                <a:spcPct val="100000"/>
              </a:lnSpc>
              <a:spcBef>
                <a:spcPts val="0"/>
              </a:spcBef>
              <a:buNone/>
              <a:defRPr sz="900" b="1" i="0">
                <a:solidFill>
                  <a:srgbClr val="FFFFFF"/>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45" name="Text Placeholder 22"/>
          <p:cNvSpPr>
            <a:spLocks noGrp="1"/>
          </p:cNvSpPr>
          <p:nvPr>
            <p:ph type="body" sz="quarter" idx="14" hasCustomPrompt="1"/>
          </p:nvPr>
        </p:nvSpPr>
        <p:spPr>
          <a:xfrm>
            <a:off x="3291840" y="1244603"/>
            <a:ext cx="2560320" cy="138499"/>
          </a:xfrm>
          <a:prstGeom prst="rect">
            <a:avLst/>
          </a:prstGeom>
        </p:spPr>
        <p:txBody>
          <a:bodyPr wrap="square" tIns="0" bIns="0">
            <a:spAutoFit/>
          </a:bodyPr>
          <a:lstStyle>
            <a:lvl1pPr marL="0" indent="0" algn="l">
              <a:lnSpc>
                <a:spcPct val="100000"/>
              </a:lnSpc>
              <a:spcBef>
                <a:spcPts val="0"/>
              </a:spcBef>
              <a:buNone/>
              <a:defRPr sz="900" b="1" i="0">
                <a:solidFill>
                  <a:srgbClr val="FFFFFF"/>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47" name="Text Placeholder 22"/>
          <p:cNvSpPr>
            <a:spLocks noGrp="1"/>
          </p:cNvSpPr>
          <p:nvPr>
            <p:ph type="body" sz="quarter" idx="16" hasCustomPrompt="1"/>
          </p:nvPr>
        </p:nvSpPr>
        <p:spPr>
          <a:xfrm>
            <a:off x="5974080" y="1244603"/>
            <a:ext cx="2560320" cy="138499"/>
          </a:xfrm>
          <a:prstGeom prst="rect">
            <a:avLst/>
          </a:prstGeom>
        </p:spPr>
        <p:txBody>
          <a:bodyPr wrap="square" tIns="0" bIns="0">
            <a:spAutoFit/>
          </a:bodyPr>
          <a:lstStyle>
            <a:lvl1pPr marL="0" indent="0" algn="l">
              <a:lnSpc>
                <a:spcPct val="100000"/>
              </a:lnSpc>
              <a:spcBef>
                <a:spcPts val="0"/>
              </a:spcBef>
              <a:buNone/>
              <a:defRPr sz="900" b="1" i="0">
                <a:solidFill>
                  <a:srgbClr val="FFFFFF"/>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48" name="Content Placeholder 3"/>
          <p:cNvSpPr>
            <a:spLocks noGrp="1"/>
          </p:cNvSpPr>
          <p:nvPr>
            <p:ph sz="quarter" idx="19" hasCustomPrompt="1"/>
          </p:nvPr>
        </p:nvSpPr>
        <p:spPr>
          <a:xfrm>
            <a:off x="609600" y="2744810"/>
            <a:ext cx="2560320" cy="1143000"/>
          </a:xfrm>
          <a:prstGeom prst="rect">
            <a:avLst/>
          </a:prstGeom>
        </p:spPr>
        <p:txBody>
          <a:bodyPr vert="horz"/>
          <a:lstStyle>
            <a:lvl1pPr marL="0" indent="0">
              <a:lnSpc>
                <a:spcPct val="120000"/>
              </a:lnSpc>
              <a:spcBef>
                <a:spcPts val="0"/>
              </a:spcBef>
              <a:spcAft>
                <a:spcPts val="400"/>
              </a:spcAft>
              <a:buNone/>
              <a:defRPr sz="700" b="0">
                <a:solidFill>
                  <a:srgbClr val="FFFFFF"/>
                </a:solidFill>
              </a:defRPr>
            </a:lvl1pPr>
            <a:lvl2pPr marL="119063" indent="-119063">
              <a:lnSpc>
                <a:spcPct val="120000"/>
              </a:lnSpc>
              <a:spcBef>
                <a:spcPts val="0"/>
              </a:spcBef>
              <a:spcAft>
                <a:spcPts val="400"/>
              </a:spcAft>
              <a:buFont typeface="Arial"/>
              <a:buChar char="•"/>
              <a:defRPr sz="700">
                <a:solidFill>
                  <a:srgbClr val="FFFFFF"/>
                </a:solidFill>
              </a:defRPr>
            </a:lvl2pPr>
            <a:lvl3pPr marL="290513" indent="-114300">
              <a:lnSpc>
                <a:spcPct val="120000"/>
              </a:lnSpc>
              <a:spcBef>
                <a:spcPts val="0"/>
              </a:spcBef>
              <a:spcAft>
                <a:spcPts val="400"/>
              </a:spcAft>
              <a:buFont typeface="Lucida Grande"/>
              <a:buChar char="–"/>
              <a:defRPr sz="700">
                <a:solidFill>
                  <a:srgbClr val="FFFFFF"/>
                </a:solidFill>
              </a:defRPr>
            </a:lvl3pPr>
            <a:lvl4pPr marL="460375" indent="-114300">
              <a:lnSpc>
                <a:spcPct val="120000"/>
              </a:lnSpc>
              <a:spcBef>
                <a:spcPts val="0"/>
              </a:spcBef>
              <a:spcAft>
                <a:spcPts val="400"/>
              </a:spcAft>
              <a:defRPr sz="700">
                <a:solidFill>
                  <a:srgbClr val="FFFFFF"/>
                </a:solidFill>
              </a:defRPr>
            </a:lvl4pPr>
            <a:lvl5pPr marL="630238" indent="-114300">
              <a:lnSpc>
                <a:spcPct val="120000"/>
              </a:lnSpc>
              <a:spcBef>
                <a:spcPts val="0"/>
              </a:spcBef>
              <a:spcAft>
                <a:spcPts val="400"/>
              </a:spcAft>
              <a:buFont typeface="Lucida Grande"/>
              <a:buChar char="–"/>
              <a:defRPr sz="700" baseline="0">
                <a:solidFill>
                  <a:srgbClr val="FFFFFF"/>
                </a:solidFill>
              </a:defRPr>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49" name="Text Placeholder 22"/>
          <p:cNvSpPr>
            <a:spLocks noGrp="1"/>
          </p:cNvSpPr>
          <p:nvPr>
            <p:ph type="body" sz="quarter" idx="20" hasCustomPrompt="1"/>
          </p:nvPr>
        </p:nvSpPr>
        <p:spPr>
          <a:xfrm>
            <a:off x="609600" y="2605619"/>
            <a:ext cx="2560320" cy="138499"/>
          </a:xfrm>
          <a:prstGeom prst="rect">
            <a:avLst/>
          </a:prstGeom>
        </p:spPr>
        <p:txBody>
          <a:bodyPr wrap="square" tIns="0" bIns="0">
            <a:spAutoFit/>
          </a:bodyPr>
          <a:lstStyle>
            <a:lvl1pPr marL="0" indent="0" algn="l">
              <a:lnSpc>
                <a:spcPct val="100000"/>
              </a:lnSpc>
              <a:spcBef>
                <a:spcPts val="0"/>
              </a:spcBef>
              <a:buNone/>
              <a:defRPr sz="900" b="1" i="0">
                <a:solidFill>
                  <a:srgbClr val="FFFFFF"/>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51" name="Text Placeholder 22"/>
          <p:cNvSpPr>
            <a:spLocks noGrp="1"/>
          </p:cNvSpPr>
          <p:nvPr>
            <p:ph type="body" sz="quarter" idx="22" hasCustomPrompt="1"/>
          </p:nvPr>
        </p:nvSpPr>
        <p:spPr>
          <a:xfrm>
            <a:off x="3291840" y="2605619"/>
            <a:ext cx="2560320" cy="138499"/>
          </a:xfrm>
          <a:prstGeom prst="rect">
            <a:avLst/>
          </a:prstGeom>
        </p:spPr>
        <p:txBody>
          <a:bodyPr wrap="square" tIns="0" bIns="0">
            <a:spAutoFit/>
          </a:bodyPr>
          <a:lstStyle>
            <a:lvl1pPr marL="0" indent="0" algn="l">
              <a:lnSpc>
                <a:spcPct val="100000"/>
              </a:lnSpc>
              <a:spcBef>
                <a:spcPts val="0"/>
              </a:spcBef>
              <a:buNone/>
              <a:defRPr sz="900" b="1" i="0">
                <a:solidFill>
                  <a:srgbClr val="FFFFFF"/>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53" name="Text Placeholder 22"/>
          <p:cNvSpPr>
            <a:spLocks noGrp="1"/>
          </p:cNvSpPr>
          <p:nvPr>
            <p:ph type="body" sz="quarter" idx="24" hasCustomPrompt="1"/>
          </p:nvPr>
        </p:nvSpPr>
        <p:spPr>
          <a:xfrm>
            <a:off x="5974080" y="2605619"/>
            <a:ext cx="2560320" cy="138499"/>
          </a:xfrm>
          <a:prstGeom prst="rect">
            <a:avLst/>
          </a:prstGeom>
        </p:spPr>
        <p:txBody>
          <a:bodyPr wrap="square" tIns="0" bIns="0">
            <a:spAutoFit/>
          </a:bodyPr>
          <a:lstStyle>
            <a:lvl1pPr marL="0" indent="0" algn="l">
              <a:lnSpc>
                <a:spcPct val="100000"/>
              </a:lnSpc>
              <a:spcBef>
                <a:spcPts val="0"/>
              </a:spcBef>
              <a:buNone/>
              <a:defRPr sz="900" b="1" i="0">
                <a:solidFill>
                  <a:srgbClr val="FFFFFF"/>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3</a:t>
            </a:r>
          </a:p>
        </p:txBody>
      </p:sp>
      <p:sp>
        <p:nvSpPr>
          <p:cNvPr id="18" name="Content Placeholder 3"/>
          <p:cNvSpPr>
            <a:spLocks noGrp="1"/>
          </p:cNvSpPr>
          <p:nvPr>
            <p:ph sz="quarter" idx="25" hasCustomPrompt="1"/>
          </p:nvPr>
        </p:nvSpPr>
        <p:spPr>
          <a:xfrm>
            <a:off x="3291840" y="1383795"/>
            <a:ext cx="2560320" cy="1143506"/>
          </a:xfrm>
          <a:prstGeom prst="rect">
            <a:avLst/>
          </a:prstGeom>
        </p:spPr>
        <p:txBody>
          <a:bodyPr vert="horz"/>
          <a:lstStyle>
            <a:lvl1pPr marL="0" indent="0">
              <a:lnSpc>
                <a:spcPct val="120000"/>
              </a:lnSpc>
              <a:spcBef>
                <a:spcPts val="0"/>
              </a:spcBef>
              <a:spcAft>
                <a:spcPts val="400"/>
              </a:spcAft>
              <a:buNone/>
              <a:defRPr sz="700" b="0">
                <a:solidFill>
                  <a:srgbClr val="FFFFFF"/>
                </a:solidFill>
              </a:defRPr>
            </a:lvl1pPr>
            <a:lvl2pPr marL="119063" indent="-119063">
              <a:lnSpc>
                <a:spcPct val="120000"/>
              </a:lnSpc>
              <a:spcBef>
                <a:spcPts val="0"/>
              </a:spcBef>
              <a:spcAft>
                <a:spcPts val="400"/>
              </a:spcAft>
              <a:buFont typeface="Arial"/>
              <a:buChar char="•"/>
              <a:defRPr sz="700">
                <a:solidFill>
                  <a:srgbClr val="FFFFFF"/>
                </a:solidFill>
              </a:defRPr>
            </a:lvl2pPr>
            <a:lvl3pPr marL="290513" indent="-114300">
              <a:lnSpc>
                <a:spcPct val="120000"/>
              </a:lnSpc>
              <a:spcBef>
                <a:spcPts val="0"/>
              </a:spcBef>
              <a:spcAft>
                <a:spcPts val="400"/>
              </a:spcAft>
              <a:buFont typeface="Lucida Grande"/>
              <a:buChar char="–"/>
              <a:defRPr sz="700">
                <a:solidFill>
                  <a:srgbClr val="FFFFFF"/>
                </a:solidFill>
              </a:defRPr>
            </a:lvl3pPr>
            <a:lvl4pPr marL="460375" indent="-114300">
              <a:lnSpc>
                <a:spcPct val="120000"/>
              </a:lnSpc>
              <a:spcBef>
                <a:spcPts val="0"/>
              </a:spcBef>
              <a:spcAft>
                <a:spcPts val="400"/>
              </a:spcAft>
              <a:defRPr sz="700">
                <a:solidFill>
                  <a:srgbClr val="FFFFFF"/>
                </a:solidFill>
              </a:defRPr>
            </a:lvl4pPr>
            <a:lvl5pPr marL="630238" indent="-114300">
              <a:lnSpc>
                <a:spcPct val="120000"/>
              </a:lnSpc>
              <a:spcBef>
                <a:spcPts val="0"/>
              </a:spcBef>
              <a:spcAft>
                <a:spcPts val="400"/>
              </a:spcAft>
              <a:buFont typeface="Lucida Grande"/>
              <a:buChar char="–"/>
              <a:defRPr sz="700" baseline="0">
                <a:solidFill>
                  <a:srgbClr val="FFFFFF"/>
                </a:solidFill>
              </a:defRPr>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9" name="Content Placeholder 3"/>
          <p:cNvSpPr>
            <a:spLocks noGrp="1"/>
          </p:cNvSpPr>
          <p:nvPr>
            <p:ph sz="quarter" idx="26" hasCustomPrompt="1"/>
          </p:nvPr>
        </p:nvSpPr>
        <p:spPr>
          <a:xfrm>
            <a:off x="3291840" y="2744810"/>
            <a:ext cx="2560320" cy="1143000"/>
          </a:xfrm>
          <a:prstGeom prst="rect">
            <a:avLst/>
          </a:prstGeom>
        </p:spPr>
        <p:txBody>
          <a:bodyPr vert="horz"/>
          <a:lstStyle>
            <a:lvl1pPr marL="0" indent="0">
              <a:lnSpc>
                <a:spcPct val="120000"/>
              </a:lnSpc>
              <a:spcBef>
                <a:spcPts val="0"/>
              </a:spcBef>
              <a:spcAft>
                <a:spcPts val="400"/>
              </a:spcAft>
              <a:buNone/>
              <a:defRPr sz="700" b="0">
                <a:solidFill>
                  <a:srgbClr val="FFFFFF"/>
                </a:solidFill>
              </a:defRPr>
            </a:lvl1pPr>
            <a:lvl2pPr marL="119063" indent="-119063">
              <a:lnSpc>
                <a:spcPct val="120000"/>
              </a:lnSpc>
              <a:spcBef>
                <a:spcPts val="0"/>
              </a:spcBef>
              <a:spcAft>
                <a:spcPts val="400"/>
              </a:spcAft>
              <a:buFont typeface="Arial"/>
              <a:buChar char="•"/>
              <a:defRPr sz="700">
                <a:solidFill>
                  <a:srgbClr val="FFFFFF"/>
                </a:solidFill>
              </a:defRPr>
            </a:lvl2pPr>
            <a:lvl3pPr marL="290513" indent="-114300">
              <a:lnSpc>
                <a:spcPct val="120000"/>
              </a:lnSpc>
              <a:spcBef>
                <a:spcPts val="0"/>
              </a:spcBef>
              <a:spcAft>
                <a:spcPts val="400"/>
              </a:spcAft>
              <a:buFont typeface="Lucida Grande"/>
              <a:buChar char="–"/>
              <a:defRPr sz="700">
                <a:solidFill>
                  <a:srgbClr val="FFFFFF"/>
                </a:solidFill>
              </a:defRPr>
            </a:lvl3pPr>
            <a:lvl4pPr marL="460375" indent="-114300">
              <a:lnSpc>
                <a:spcPct val="120000"/>
              </a:lnSpc>
              <a:spcBef>
                <a:spcPts val="0"/>
              </a:spcBef>
              <a:spcAft>
                <a:spcPts val="400"/>
              </a:spcAft>
              <a:defRPr sz="700">
                <a:solidFill>
                  <a:srgbClr val="FFFFFF"/>
                </a:solidFill>
              </a:defRPr>
            </a:lvl4pPr>
            <a:lvl5pPr marL="630238" indent="-114300">
              <a:lnSpc>
                <a:spcPct val="120000"/>
              </a:lnSpc>
              <a:spcBef>
                <a:spcPts val="0"/>
              </a:spcBef>
              <a:spcAft>
                <a:spcPts val="400"/>
              </a:spcAft>
              <a:buFont typeface="Lucida Grande"/>
              <a:buChar char="–"/>
              <a:defRPr sz="700" baseline="0">
                <a:solidFill>
                  <a:srgbClr val="FFFFFF"/>
                </a:solidFill>
              </a:defRPr>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0" name="Content Placeholder 3"/>
          <p:cNvSpPr>
            <a:spLocks noGrp="1"/>
          </p:cNvSpPr>
          <p:nvPr>
            <p:ph sz="quarter" idx="27" hasCustomPrompt="1"/>
          </p:nvPr>
        </p:nvSpPr>
        <p:spPr>
          <a:xfrm>
            <a:off x="5974080" y="1383795"/>
            <a:ext cx="2560320" cy="1143506"/>
          </a:xfrm>
          <a:prstGeom prst="rect">
            <a:avLst/>
          </a:prstGeom>
        </p:spPr>
        <p:txBody>
          <a:bodyPr vert="horz"/>
          <a:lstStyle>
            <a:lvl1pPr marL="0" indent="0">
              <a:lnSpc>
                <a:spcPct val="120000"/>
              </a:lnSpc>
              <a:spcBef>
                <a:spcPts val="0"/>
              </a:spcBef>
              <a:spcAft>
                <a:spcPts val="400"/>
              </a:spcAft>
              <a:buNone/>
              <a:defRPr sz="700" b="0">
                <a:solidFill>
                  <a:srgbClr val="FFFFFF"/>
                </a:solidFill>
              </a:defRPr>
            </a:lvl1pPr>
            <a:lvl2pPr marL="119063" indent="-119063">
              <a:lnSpc>
                <a:spcPct val="120000"/>
              </a:lnSpc>
              <a:spcBef>
                <a:spcPts val="0"/>
              </a:spcBef>
              <a:spcAft>
                <a:spcPts val="400"/>
              </a:spcAft>
              <a:buFont typeface="Arial"/>
              <a:buChar char="•"/>
              <a:defRPr sz="700">
                <a:solidFill>
                  <a:srgbClr val="FFFFFF"/>
                </a:solidFill>
              </a:defRPr>
            </a:lvl2pPr>
            <a:lvl3pPr marL="290513" indent="-114300">
              <a:lnSpc>
                <a:spcPct val="120000"/>
              </a:lnSpc>
              <a:spcBef>
                <a:spcPts val="0"/>
              </a:spcBef>
              <a:spcAft>
                <a:spcPts val="400"/>
              </a:spcAft>
              <a:buFont typeface="Lucida Grande"/>
              <a:buChar char="–"/>
              <a:defRPr sz="700">
                <a:solidFill>
                  <a:srgbClr val="FFFFFF"/>
                </a:solidFill>
              </a:defRPr>
            </a:lvl3pPr>
            <a:lvl4pPr marL="460375" indent="-114300">
              <a:lnSpc>
                <a:spcPct val="120000"/>
              </a:lnSpc>
              <a:spcBef>
                <a:spcPts val="0"/>
              </a:spcBef>
              <a:spcAft>
                <a:spcPts val="400"/>
              </a:spcAft>
              <a:defRPr sz="700">
                <a:solidFill>
                  <a:srgbClr val="FFFFFF"/>
                </a:solidFill>
              </a:defRPr>
            </a:lvl4pPr>
            <a:lvl5pPr marL="630238" indent="-114300">
              <a:lnSpc>
                <a:spcPct val="120000"/>
              </a:lnSpc>
              <a:spcBef>
                <a:spcPts val="0"/>
              </a:spcBef>
              <a:spcAft>
                <a:spcPts val="400"/>
              </a:spcAft>
              <a:buFont typeface="Lucida Grande"/>
              <a:buChar char="–"/>
              <a:defRPr sz="700" baseline="0">
                <a:solidFill>
                  <a:srgbClr val="FFFFFF"/>
                </a:solidFill>
              </a:defRPr>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1" name="Content Placeholder 3"/>
          <p:cNvSpPr>
            <a:spLocks noGrp="1"/>
          </p:cNvSpPr>
          <p:nvPr>
            <p:ph sz="quarter" idx="28" hasCustomPrompt="1"/>
          </p:nvPr>
        </p:nvSpPr>
        <p:spPr>
          <a:xfrm>
            <a:off x="5974080" y="2744810"/>
            <a:ext cx="2560320" cy="1143000"/>
          </a:xfrm>
          <a:prstGeom prst="rect">
            <a:avLst/>
          </a:prstGeom>
        </p:spPr>
        <p:txBody>
          <a:bodyPr vert="horz"/>
          <a:lstStyle>
            <a:lvl1pPr marL="0" indent="0">
              <a:lnSpc>
                <a:spcPct val="120000"/>
              </a:lnSpc>
              <a:spcBef>
                <a:spcPts val="0"/>
              </a:spcBef>
              <a:spcAft>
                <a:spcPts val="400"/>
              </a:spcAft>
              <a:buNone/>
              <a:defRPr sz="700" b="0">
                <a:solidFill>
                  <a:srgbClr val="FFFFFF"/>
                </a:solidFill>
              </a:defRPr>
            </a:lvl1pPr>
            <a:lvl2pPr marL="119063" indent="-119063">
              <a:lnSpc>
                <a:spcPct val="120000"/>
              </a:lnSpc>
              <a:spcBef>
                <a:spcPts val="0"/>
              </a:spcBef>
              <a:spcAft>
                <a:spcPts val="400"/>
              </a:spcAft>
              <a:buFont typeface="Arial"/>
              <a:buChar char="•"/>
              <a:defRPr sz="700">
                <a:solidFill>
                  <a:srgbClr val="FFFFFF"/>
                </a:solidFill>
              </a:defRPr>
            </a:lvl2pPr>
            <a:lvl3pPr marL="290513" indent="-114300">
              <a:lnSpc>
                <a:spcPct val="120000"/>
              </a:lnSpc>
              <a:spcBef>
                <a:spcPts val="0"/>
              </a:spcBef>
              <a:spcAft>
                <a:spcPts val="400"/>
              </a:spcAft>
              <a:buFont typeface="Lucida Grande"/>
              <a:buChar char="–"/>
              <a:defRPr sz="700">
                <a:solidFill>
                  <a:srgbClr val="FFFFFF"/>
                </a:solidFill>
              </a:defRPr>
            </a:lvl3pPr>
            <a:lvl4pPr marL="460375" indent="-114300">
              <a:lnSpc>
                <a:spcPct val="120000"/>
              </a:lnSpc>
              <a:spcBef>
                <a:spcPts val="0"/>
              </a:spcBef>
              <a:spcAft>
                <a:spcPts val="400"/>
              </a:spcAft>
              <a:defRPr sz="700">
                <a:solidFill>
                  <a:srgbClr val="FFFFFF"/>
                </a:solidFill>
              </a:defRPr>
            </a:lvl4pPr>
            <a:lvl5pPr marL="630238" indent="-114300">
              <a:lnSpc>
                <a:spcPct val="120000"/>
              </a:lnSpc>
              <a:spcBef>
                <a:spcPts val="0"/>
              </a:spcBef>
              <a:spcAft>
                <a:spcPts val="400"/>
              </a:spcAft>
              <a:buFont typeface="Lucida Grande"/>
              <a:buChar char="–"/>
              <a:defRPr sz="700" baseline="0">
                <a:solidFill>
                  <a:srgbClr val="FFFFFF"/>
                </a:solidFill>
              </a:defRPr>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22" name="Picture Placeholder 1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626096" y="4681323"/>
            <a:ext cx="908304" cy="262128"/>
          </a:xfrm>
          <a:prstGeom prst="rect">
            <a:avLst/>
          </a:prstGeom>
        </p:spPr>
      </p:pic>
      <p:sp>
        <p:nvSpPr>
          <p:cNvPr id="23" name="TextBox 22"/>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bg1"/>
                </a:solidFill>
                <a:effectLst/>
                <a:latin typeface="+mn-lt"/>
                <a:ea typeface="+mn-ea"/>
                <a:cs typeface="+mn-cs"/>
              </a:rPr>
              <a:t>©</a:t>
            </a:r>
            <a:r>
              <a:rPr lang="en-US" sz="600" kern="1200" baseline="0" dirty="0">
                <a:solidFill>
                  <a:schemeClr val="bg1"/>
                </a:solidFill>
                <a:effectLst/>
                <a:latin typeface="+mn-lt"/>
                <a:ea typeface="+mn-ea"/>
                <a:cs typeface="+mn-cs"/>
              </a:rPr>
              <a:t> 2018 Axialent, Inc. All rights reserved.</a:t>
            </a:r>
            <a:endParaRPr lang="en-US" sz="600" kern="1200" dirty="0">
              <a:solidFill>
                <a:schemeClr val="bg1"/>
              </a:solidFill>
              <a:effectLst/>
              <a:latin typeface="+mn-lt"/>
              <a:ea typeface="+mn-ea"/>
              <a:cs typeface="+mn-cs"/>
            </a:endParaRPr>
          </a:p>
        </p:txBody>
      </p:sp>
    </p:spTree>
    <p:extLst>
      <p:ext uri="{BB962C8B-B14F-4D97-AF65-F5344CB8AC3E}">
        <p14:creationId xmlns:p14="http://schemas.microsoft.com/office/powerpoint/2010/main" val="196295156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Positioning Statement white text">
    <p:spTree>
      <p:nvGrpSpPr>
        <p:cNvPr id="1" name=""/>
        <p:cNvGrpSpPr/>
        <p:nvPr/>
      </p:nvGrpSpPr>
      <p:grpSpPr>
        <a:xfrm>
          <a:off x="0" y="0"/>
          <a:ext cx="0" cy="0"/>
          <a:chOff x="0" y="0"/>
          <a:chExt cx="0" cy="0"/>
        </a:xfrm>
      </p:grpSpPr>
      <p:sp>
        <p:nvSpPr>
          <p:cNvPr id="18" name="Picture Placeholder 17"/>
          <p:cNvSpPr>
            <a:spLocks noGrp="1"/>
          </p:cNvSpPr>
          <p:nvPr>
            <p:ph type="pic" sz="quarter" idx="11" hasCustomPrompt="1"/>
          </p:nvPr>
        </p:nvSpPr>
        <p:spPr>
          <a:xfrm>
            <a:off x="0" y="8467"/>
            <a:ext cx="9144000" cy="5143500"/>
          </a:xfrm>
          <a:prstGeom prst="rect">
            <a:avLst/>
          </a:prstGeom>
          <a:noFill/>
        </p:spPr>
        <p:txBody>
          <a:bodyPr/>
          <a:lstStyle>
            <a:lvl1pPr marL="0" indent="0">
              <a:buNone/>
              <a:defRPr sz="800" b="0" i="0">
                <a:latin typeface="Century Gothic"/>
                <a:ea typeface="Century Gothic"/>
                <a:cs typeface="Century Gothic"/>
              </a:defRPr>
            </a:lvl1pPr>
          </a:lstStyle>
          <a:p>
            <a:r>
              <a:rPr lang="en-US" dirty="0"/>
              <a:t>Background image</a:t>
            </a:r>
          </a:p>
        </p:txBody>
      </p:sp>
      <p:sp>
        <p:nvSpPr>
          <p:cNvPr id="6" name="Text Placeholder 22"/>
          <p:cNvSpPr>
            <a:spLocks noGrp="1"/>
          </p:cNvSpPr>
          <p:nvPr>
            <p:ph type="body" sz="quarter" idx="16" hasCustomPrompt="1"/>
          </p:nvPr>
        </p:nvSpPr>
        <p:spPr>
          <a:xfrm>
            <a:off x="1371600" y="1371600"/>
            <a:ext cx="6400800" cy="1828800"/>
          </a:xfrm>
          <a:prstGeom prst="rect">
            <a:avLst/>
          </a:prstGeom>
          <a:noFill/>
        </p:spPr>
        <p:txBody>
          <a:bodyPr wrap="square" lIns="91440" tIns="0" rIns="91440" bIns="0" rtlCol="0">
            <a:noAutofit/>
          </a:bodyPr>
          <a:lstStyle>
            <a:lvl1pPr marL="0" indent="0" algn="ctr">
              <a:lnSpc>
                <a:spcPct val="150000"/>
              </a:lnSpc>
              <a:spcBef>
                <a:spcPts val="600"/>
              </a:spcBef>
              <a:buNone/>
              <a:defRPr lang="en-US" sz="1400" baseline="0" dirty="0">
                <a:solidFill>
                  <a:srgbClr val="FFFFFF"/>
                </a:solidFill>
                <a:latin typeface="Century Gothic"/>
                <a:ea typeface="Century Gothic"/>
                <a:cs typeface="Century Gothic"/>
              </a:defRPr>
            </a:lvl1pPr>
          </a:lstStyle>
          <a:p>
            <a:pPr marL="0" lvl="0">
              <a:lnSpc>
                <a:spcPts val="1050"/>
              </a:lnSpc>
            </a:pPr>
            <a:r>
              <a:rPr lang="en-US" noProof="0" dirty="0" err="1"/>
              <a:t>Curabitur</a:t>
            </a:r>
            <a:r>
              <a:rPr lang="en-US" noProof="0" dirty="0"/>
              <a:t> </a:t>
            </a:r>
            <a:r>
              <a:rPr lang="en-US" noProof="0" dirty="0" err="1"/>
              <a:t>blandit</a:t>
            </a:r>
            <a:r>
              <a:rPr lang="en-US" noProof="0" dirty="0"/>
              <a:t> tempus </a:t>
            </a:r>
            <a:r>
              <a:rPr lang="en-US" noProof="0" dirty="0" err="1"/>
              <a:t>porttitor</a:t>
            </a:r>
            <a:r>
              <a:rPr lang="en-US" noProof="0" dirty="0"/>
              <a:t>. </a:t>
            </a:r>
            <a:r>
              <a:rPr lang="en-US" noProof="0" dirty="0" err="1"/>
              <a:t>Sed</a:t>
            </a:r>
            <a:r>
              <a:rPr lang="en-US" noProof="0" dirty="0"/>
              <a:t> </a:t>
            </a:r>
            <a:r>
              <a:rPr lang="en-US" noProof="0" dirty="0" err="1"/>
              <a:t>posuere</a:t>
            </a:r>
            <a:r>
              <a:rPr lang="en-US" noProof="0" dirty="0"/>
              <a:t> </a:t>
            </a:r>
            <a:r>
              <a:rPr lang="en-US" noProof="0" dirty="0" err="1"/>
              <a:t>consectetur</a:t>
            </a:r>
            <a:r>
              <a:rPr lang="en-US" noProof="0" dirty="0"/>
              <a:t> </a:t>
            </a:r>
            <a:r>
              <a:rPr lang="en-US" noProof="0" dirty="0" err="1"/>
              <a:t>est</a:t>
            </a:r>
            <a:r>
              <a:rPr lang="en-US" noProof="0" dirty="0"/>
              <a:t> at </a:t>
            </a:r>
            <a:r>
              <a:rPr lang="en-US" noProof="0" dirty="0" err="1"/>
              <a:t>lobortis</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no </a:t>
            </a:r>
            <a:r>
              <a:rPr lang="en-US" noProof="0" dirty="0" err="1"/>
              <a:t>nummy</a:t>
            </a:r>
            <a:r>
              <a:rPr lang="en-US" noProof="0" dirty="0"/>
              <a:t>.</a:t>
            </a:r>
          </a:p>
        </p:txBody>
      </p:sp>
      <p:sp>
        <p:nvSpPr>
          <p:cNvPr id="4" name="Text Placeholder 3"/>
          <p:cNvSpPr>
            <a:spLocks noGrp="1"/>
          </p:cNvSpPr>
          <p:nvPr>
            <p:ph type="body" sz="quarter" idx="17" hasCustomPrompt="1"/>
          </p:nvPr>
        </p:nvSpPr>
        <p:spPr>
          <a:xfrm>
            <a:off x="609599" y="3223260"/>
            <a:ext cx="7924800" cy="492443"/>
          </a:xfrm>
          <a:prstGeom prst="rect">
            <a:avLst/>
          </a:prstGeom>
        </p:spPr>
        <p:txBody>
          <a:bodyPr tIns="0" bIns="0">
            <a:spAutoFit/>
          </a:bodyPr>
          <a:lstStyle>
            <a:lvl1pPr marL="0" indent="0" algn="ctr">
              <a:lnSpc>
                <a:spcPct val="100000"/>
              </a:lnSpc>
              <a:spcBef>
                <a:spcPts val="0"/>
              </a:spcBef>
              <a:buNone/>
              <a:defRPr sz="3200" b="1" i="0">
                <a:solidFill>
                  <a:schemeClr val="bg1"/>
                </a:solidFill>
                <a:latin typeface="Century Gothic"/>
                <a:ea typeface="Century Gothic"/>
                <a:cs typeface="Century Gothic"/>
              </a:defRPr>
            </a:lvl1pPr>
            <a:lvl2pPr marL="257175" indent="0" algn="ctr">
              <a:buNone/>
              <a:defRPr b="1" i="0">
                <a:latin typeface="Montserrat SemiBold" charset="0"/>
                <a:ea typeface="Montserrat SemiBold" charset="0"/>
                <a:cs typeface="Montserrat SemiBold" charset="0"/>
              </a:defRPr>
            </a:lvl2pPr>
            <a:lvl3pPr marL="514350" indent="0" algn="ctr">
              <a:buNone/>
              <a:defRPr b="1" i="0">
                <a:latin typeface="Montserrat SemiBold" charset="0"/>
                <a:ea typeface="Montserrat SemiBold" charset="0"/>
                <a:cs typeface="Montserrat SemiBold" charset="0"/>
              </a:defRPr>
            </a:lvl3pPr>
            <a:lvl4pPr marL="771525" indent="0" algn="ctr">
              <a:buNone/>
              <a:defRPr b="1" i="0">
                <a:latin typeface="Montserrat SemiBold" charset="0"/>
                <a:ea typeface="Montserrat SemiBold" charset="0"/>
                <a:cs typeface="Montserrat SemiBold" charset="0"/>
              </a:defRPr>
            </a:lvl4pPr>
            <a:lvl5pPr marL="1028700" indent="0" algn="ctr">
              <a:buNone/>
              <a:defRPr b="1" i="0">
                <a:latin typeface="Montserrat SemiBold" charset="0"/>
                <a:ea typeface="Montserrat SemiBold" charset="0"/>
                <a:cs typeface="Montserrat SemiBold" charset="0"/>
              </a:defRPr>
            </a:lvl5pPr>
          </a:lstStyle>
          <a:p>
            <a:pPr lvl="0"/>
            <a:r>
              <a:rPr lang="en-US" dirty="0"/>
              <a:t>Headline 1 Bold</a:t>
            </a:r>
          </a:p>
        </p:txBody>
      </p:sp>
    </p:spTree>
    <p:extLst>
      <p:ext uri="{BB962C8B-B14F-4D97-AF65-F5344CB8AC3E}">
        <p14:creationId xmlns:p14="http://schemas.microsoft.com/office/powerpoint/2010/main" val="390013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_C4">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13" name="Content Placeholder 3"/>
          <p:cNvSpPr>
            <a:spLocks noGrp="1"/>
          </p:cNvSpPr>
          <p:nvPr>
            <p:ph sz="quarter" idx="20" hasCustomPrompt="1"/>
          </p:nvPr>
        </p:nvSpPr>
        <p:spPr>
          <a:xfrm>
            <a:off x="609600" y="1142999"/>
            <a:ext cx="1889760" cy="3502661"/>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1" name="Content Placeholder 3"/>
          <p:cNvSpPr>
            <a:spLocks noGrp="1"/>
          </p:cNvSpPr>
          <p:nvPr>
            <p:ph sz="quarter" idx="28" hasCustomPrompt="1"/>
          </p:nvPr>
        </p:nvSpPr>
        <p:spPr>
          <a:xfrm>
            <a:off x="2621280" y="1142999"/>
            <a:ext cx="1889760" cy="3502661"/>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2" name="Content Placeholder 3"/>
          <p:cNvSpPr>
            <a:spLocks noGrp="1"/>
          </p:cNvSpPr>
          <p:nvPr>
            <p:ph sz="quarter" idx="29" hasCustomPrompt="1"/>
          </p:nvPr>
        </p:nvSpPr>
        <p:spPr>
          <a:xfrm>
            <a:off x="4632960" y="1142999"/>
            <a:ext cx="1889760" cy="3502661"/>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3" name="Content Placeholder 3"/>
          <p:cNvSpPr>
            <a:spLocks noGrp="1"/>
          </p:cNvSpPr>
          <p:nvPr>
            <p:ph sz="quarter" idx="30" hasCustomPrompt="1"/>
          </p:nvPr>
        </p:nvSpPr>
        <p:spPr>
          <a:xfrm>
            <a:off x="6644640" y="1142999"/>
            <a:ext cx="1889760" cy="3502661"/>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17"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9" name="TextBox 18"/>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05787407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cSld name="Client testimonial">
    <p:spTree>
      <p:nvGrpSpPr>
        <p:cNvPr id="1" name=""/>
        <p:cNvGrpSpPr/>
        <p:nvPr/>
      </p:nvGrpSpPr>
      <p:grpSpPr>
        <a:xfrm>
          <a:off x="0" y="0"/>
          <a:ext cx="0" cy="0"/>
          <a:chOff x="0" y="0"/>
          <a:chExt cx="0" cy="0"/>
        </a:xfrm>
      </p:grpSpPr>
      <p:sp>
        <p:nvSpPr>
          <p:cNvPr id="24" name="Text Placeholder 22"/>
          <p:cNvSpPr>
            <a:spLocks noGrp="1"/>
          </p:cNvSpPr>
          <p:nvPr>
            <p:ph type="body" sz="quarter" idx="11" hasCustomPrompt="1"/>
          </p:nvPr>
        </p:nvSpPr>
        <p:spPr>
          <a:xfrm>
            <a:off x="1951330" y="1143001"/>
            <a:ext cx="5241340" cy="1463040"/>
          </a:xfrm>
          <a:prstGeom prst="rect">
            <a:avLst/>
          </a:prstGeom>
        </p:spPr>
        <p:txBody>
          <a:bodyPr wrap="square" tIns="0" bIns="0" anchor="b" anchorCtr="0">
            <a:noAutofit/>
          </a:bodyPr>
          <a:lstStyle>
            <a:lvl1pPr marL="0" indent="0" algn="l">
              <a:lnSpc>
                <a:spcPct val="120000"/>
              </a:lnSpc>
              <a:spcBef>
                <a:spcPts val="0"/>
              </a:spcBef>
              <a:spcAft>
                <a:spcPts val="400"/>
              </a:spcAft>
              <a:buNone/>
              <a:defRPr sz="9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noProof="0"/>
              <a:t>“Nullam id dolor id nibh ultricies vehicula ut id elit. Morbi leo risus, porta ac consectetur ac, vestibulum at eros. Lorem ipsum dolor sit amet, consectetur adipiscing elit.Vestibulum id ligula porta felis euismod semper. Donec id elit non mi porta gravida at eget metus.”</a:t>
            </a:r>
          </a:p>
        </p:txBody>
      </p:sp>
      <p:sp>
        <p:nvSpPr>
          <p:cNvPr id="12" name="Text Placeholder 22"/>
          <p:cNvSpPr>
            <a:spLocks noGrp="1"/>
          </p:cNvSpPr>
          <p:nvPr>
            <p:ph type="body" sz="quarter" idx="12" hasCustomPrompt="1"/>
          </p:nvPr>
        </p:nvSpPr>
        <p:spPr>
          <a:xfrm>
            <a:off x="1951329" y="2929475"/>
            <a:ext cx="5241340" cy="123111"/>
          </a:xfrm>
          <a:prstGeom prst="rect">
            <a:avLst/>
          </a:prstGeom>
        </p:spPr>
        <p:txBody>
          <a:bodyPr wrap="square" tIns="0" bIns="0">
            <a:spAutoFit/>
          </a:bodyPr>
          <a:lstStyle>
            <a:lvl1pPr marL="0" indent="0" algn="l">
              <a:lnSpc>
                <a:spcPct val="100000"/>
              </a:lnSpc>
              <a:spcBef>
                <a:spcPts val="0"/>
              </a:spcBef>
              <a:buNone/>
              <a:defRPr sz="800" b="1" i="0" cap="all" baseline="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CLIENT NAME</a:t>
            </a:r>
          </a:p>
        </p:txBody>
      </p:sp>
      <p:sp>
        <p:nvSpPr>
          <p:cNvPr id="13" name="Text Placeholder 22"/>
          <p:cNvSpPr>
            <a:spLocks noGrp="1"/>
          </p:cNvSpPr>
          <p:nvPr>
            <p:ph type="body" sz="quarter" idx="13" hasCustomPrompt="1"/>
          </p:nvPr>
        </p:nvSpPr>
        <p:spPr>
          <a:xfrm>
            <a:off x="1951329" y="3057814"/>
            <a:ext cx="5241339" cy="107722"/>
          </a:xfrm>
          <a:prstGeom prst="rect">
            <a:avLst/>
          </a:prstGeom>
        </p:spPr>
        <p:txBody>
          <a:bodyPr wrap="square" tIns="0" bIns="0">
            <a:spAutoFit/>
          </a:bodyPr>
          <a:lstStyle>
            <a:lvl1pPr marL="0" indent="0" algn="l">
              <a:lnSpc>
                <a:spcPct val="100000"/>
              </a:lnSpc>
              <a:spcBef>
                <a:spcPts val="0"/>
              </a:spcBef>
              <a:buNone/>
              <a:defRPr sz="700" b="0" i="0" baseline="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Client Position, Company Name</a:t>
            </a:r>
          </a:p>
        </p:txBody>
      </p:sp>
      <p:sp>
        <p:nvSpPr>
          <p:cNvPr id="8"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Clients speak</a:t>
            </a:r>
          </a:p>
        </p:txBody>
      </p:sp>
      <p:pic>
        <p:nvPicPr>
          <p:cNvPr id="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7" name="TextBox 6"/>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5195432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Client testimonial with photo">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xfrm>
            <a:off x="835152" y="1517904"/>
            <a:ext cx="2109216" cy="2112264"/>
          </a:xfrm>
          <a:prstGeom prst="rect">
            <a:avLst/>
          </a:prstGeom>
        </p:spPr>
        <p:txBody>
          <a:bodyPr vert="horz"/>
          <a:lstStyle>
            <a:lvl1pPr marL="0" indent="0">
              <a:buNone/>
              <a:defRPr sz="1200"/>
            </a:lvl1pPr>
          </a:lstStyle>
          <a:p>
            <a:r>
              <a:rPr lang="es-ES"/>
              <a:t>Haga clic en el icono para agregar una imagen</a:t>
            </a:r>
            <a:endParaRPr lang="en-US" dirty="0"/>
          </a:p>
        </p:txBody>
      </p:sp>
      <p:sp>
        <p:nvSpPr>
          <p:cNvPr id="24" name="Text Placeholder 22"/>
          <p:cNvSpPr>
            <a:spLocks noGrp="1"/>
          </p:cNvSpPr>
          <p:nvPr>
            <p:ph type="body" sz="quarter" idx="11" hasCustomPrompt="1"/>
          </p:nvPr>
        </p:nvSpPr>
        <p:spPr>
          <a:xfrm>
            <a:off x="3293061" y="1517905"/>
            <a:ext cx="5241340" cy="2112263"/>
          </a:xfrm>
          <a:prstGeom prst="rect">
            <a:avLst/>
          </a:prstGeom>
        </p:spPr>
        <p:txBody>
          <a:bodyPr wrap="square" tIns="0" bIns="0" anchor="ctr" anchorCtr="0">
            <a:noAutofit/>
          </a:bodyPr>
          <a:lstStyle>
            <a:lvl1pPr marL="0" indent="0" algn="l">
              <a:lnSpc>
                <a:spcPct val="120000"/>
              </a:lnSpc>
              <a:spcBef>
                <a:spcPts val="600"/>
              </a:spcBef>
              <a:spcAft>
                <a:spcPts val="400"/>
              </a:spcAft>
              <a:buNone/>
              <a:defRPr sz="9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noProof="0"/>
              <a:t>“Nullam id dolor id nibh ultricies vehicula ut id elit. Morbi leo risus, porta ac consectetur ac, vestibulum at eros. Lorem ipsum dolor sit amet, consectetur adipiscing elit.Vestibulum id ligula porta felis euismod semper. Donec id elit non mi porta gravida at eget metus.”</a:t>
            </a:r>
          </a:p>
        </p:txBody>
      </p:sp>
      <p:sp>
        <p:nvSpPr>
          <p:cNvPr id="12" name="Text Placeholder 22"/>
          <p:cNvSpPr>
            <a:spLocks noGrp="1"/>
          </p:cNvSpPr>
          <p:nvPr>
            <p:ph type="body" sz="quarter" idx="12" hasCustomPrompt="1"/>
          </p:nvPr>
        </p:nvSpPr>
        <p:spPr>
          <a:xfrm>
            <a:off x="609600" y="3688440"/>
            <a:ext cx="2560320" cy="123111"/>
          </a:xfrm>
          <a:prstGeom prst="rect">
            <a:avLst/>
          </a:prstGeom>
        </p:spPr>
        <p:txBody>
          <a:bodyPr wrap="square" tIns="0" bIns="0">
            <a:spAutoFit/>
          </a:bodyPr>
          <a:lstStyle>
            <a:lvl1pPr marL="0" indent="0" algn="ctr">
              <a:lnSpc>
                <a:spcPct val="100000"/>
              </a:lnSpc>
              <a:spcBef>
                <a:spcPts val="0"/>
              </a:spcBef>
              <a:buNone/>
              <a:defRPr sz="800" b="1" i="0" cap="all" baseline="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CLIENT NAME</a:t>
            </a:r>
          </a:p>
        </p:txBody>
      </p:sp>
      <p:sp>
        <p:nvSpPr>
          <p:cNvPr id="13" name="Text Placeholder 22"/>
          <p:cNvSpPr>
            <a:spLocks noGrp="1"/>
          </p:cNvSpPr>
          <p:nvPr>
            <p:ph type="body" sz="quarter" idx="13" hasCustomPrompt="1"/>
          </p:nvPr>
        </p:nvSpPr>
        <p:spPr>
          <a:xfrm>
            <a:off x="609600" y="3816779"/>
            <a:ext cx="2560320" cy="107722"/>
          </a:xfrm>
          <a:prstGeom prst="rect">
            <a:avLst/>
          </a:prstGeom>
        </p:spPr>
        <p:txBody>
          <a:bodyPr wrap="square" tIns="0" bIns="0">
            <a:spAutoFit/>
          </a:bodyPr>
          <a:lstStyle>
            <a:lvl1pPr marL="0" indent="0" algn="ctr">
              <a:lnSpc>
                <a:spcPct val="100000"/>
              </a:lnSpc>
              <a:spcBef>
                <a:spcPts val="0"/>
              </a:spcBef>
              <a:buNone/>
              <a:defRPr sz="700" b="0" i="0" baseline="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Client Position, Company Name</a:t>
            </a:r>
          </a:p>
        </p:txBody>
      </p:sp>
      <p:sp>
        <p:nvSpPr>
          <p:cNvPr id="8"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Clients speak</a:t>
            </a:r>
          </a:p>
        </p:txBody>
      </p:sp>
      <p:pic>
        <p:nvPicPr>
          <p:cNvPr id="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0" name="TextBox 9"/>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938041807"/>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cSld name="C6 Client Logos">
    <p:spTree>
      <p:nvGrpSpPr>
        <p:cNvPr id="1" name=""/>
        <p:cNvGrpSpPr/>
        <p:nvPr/>
      </p:nvGrpSpPr>
      <p:grpSpPr>
        <a:xfrm>
          <a:off x="0" y="0"/>
          <a:ext cx="0" cy="0"/>
          <a:chOff x="0" y="0"/>
          <a:chExt cx="0" cy="0"/>
        </a:xfrm>
      </p:grpSpPr>
      <p:sp>
        <p:nvSpPr>
          <p:cNvPr id="26" name="Picture Placeholder 25"/>
          <p:cNvSpPr>
            <a:spLocks noGrp="1"/>
          </p:cNvSpPr>
          <p:nvPr>
            <p:ph type="pic" sz="quarter" idx="12" hasCustomPrompt="1"/>
          </p:nvPr>
        </p:nvSpPr>
        <p:spPr>
          <a:xfrm>
            <a:off x="1951329" y="1481328"/>
            <a:ext cx="1216152" cy="713232"/>
          </a:xfrm>
          <a:prstGeom prst="rect">
            <a:avLst/>
          </a:prstGeom>
          <a:solidFill>
            <a:schemeClr val="bg1">
              <a:lumMod val="95000"/>
            </a:schemeClr>
          </a:solid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23" name="Picture Placeholder 25"/>
          <p:cNvSpPr>
            <a:spLocks noGrp="1"/>
          </p:cNvSpPr>
          <p:nvPr>
            <p:ph type="pic" sz="quarter" idx="13" hasCustomPrompt="1"/>
          </p:nvPr>
        </p:nvSpPr>
        <p:spPr>
          <a:xfrm>
            <a:off x="3293059" y="1481328"/>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24" name="Picture Placeholder 25"/>
          <p:cNvSpPr>
            <a:spLocks noGrp="1"/>
          </p:cNvSpPr>
          <p:nvPr>
            <p:ph type="pic" sz="quarter" idx="14" hasCustomPrompt="1"/>
          </p:nvPr>
        </p:nvSpPr>
        <p:spPr>
          <a:xfrm>
            <a:off x="4634788" y="1481328"/>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0" name="Picture Placeholder 25"/>
          <p:cNvSpPr>
            <a:spLocks noGrp="1"/>
          </p:cNvSpPr>
          <p:nvPr>
            <p:ph type="pic" sz="quarter" idx="15" hasCustomPrompt="1"/>
          </p:nvPr>
        </p:nvSpPr>
        <p:spPr>
          <a:xfrm>
            <a:off x="5976517" y="1481328"/>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1" name="Picture Placeholder 25"/>
          <p:cNvSpPr>
            <a:spLocks noGrp="1"/>
          </p:cNvSpPr>
          <p:nvPr>
            <p:ph type="pic" sz="quarter" idx="16" hasCustomPrompt="1"/>
          </p:nvPr>
        </p:nvSpPr>
        <p:spPr>
          <a:xfrm>
            <a:off x="1951329"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2" name="Picture Placeholder 25"/>
          <p:cNvSpPr>
            <a:spLocks noGrp="1"/>
          </p:cNvSpPr>
          <p:nvPr>
            <p:ph type="pic" sz="quarter" idx="17" hasCustomPrompt="1"/>
          </p:nvPr>
        </p:nvSpPr>
        <p:spPr>
          <a:xfrm>
            <a:off x="3293059"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3" name="Picture Placeholder 25"/>
          <p:cNvSpPr>
            <a:spLocks noGrp="1"/>
          </p:cNvSpPr>
          <p:nvPr>
            <p:ph type="pic" sz="quarter" idx="18" hasCustomPrompt="1"/>
          </p:nvPr>
        </p:nvSpPr>
        <p:spPr>
          <a:xfrm>
            <a:off x="4634788"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4" name="Picture Placeholder 25"/>
          <p:cNvSpPr>
            <a:spLocks noGrp="1"/>
          </p:cNvSpPr>
          <p:nvPr>
            <p:ph type="pic" sz="quarter" idx="19" hasCustomPrompt="1"/>
          </p:nvPr>
        </p:nvSpPr>
        <p:spPr>
          <a:xfrm>
            <a:off x="5976517"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5" name="Picture Placeholder 25"/>
          <p:cNvSpPr>
            <a:spLocks noGrp="1"/>
          </p:cNvSpPr>
          <p:nvPr>
            <p:ph type="pic" sz="quarter" idx="20" hasCustomPrompt="1"/>
          </p:nvPr>
        </p:nvSpPr>
        <p:spPr>
          <a:xfrm>
            <a:off x="1951329"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6" name="Picture Placeholder 25"/>
          <p:cNvSpPr>
            <a:spLocks noGrp="1"/>
          </p:cNvSpPr>
          <p:nvPr>
            <p:ph type="pic" sz="quarter" idx="21" hasCustomPrompt="1"/>
          </p:nvPr>
        </p:nvSpPr>
        <p:spPr>
          <a:xfrm>
            <a:off x="3293059"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8" name="Picture Placeholder 25"/>
          <p:cNvSpPr>
            <a:spLocks noGrp="1"/>
          </p:cNvSpPr>
          <p:nvPr>
            <p:ph type="pic" sz="quarter" idx="22" hasCustomPrompt="1"/>
          </p:nvPr>
        </p:nvSpPr>
        <p:spPr>
          <a:xfrm>
            <a:off x="4634788"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9" name="Picture Placeholder 25"/>
          <p:cNvSpPr>
            <a:spLocks noGrp="1"/>
          </p:cNvSpPr>
          <p:nvPr>
            <p:ph type="pic" sz="quarter" idx="23" hasCustomPrompt="1"/>
          </p:nvPr>
        </p:nvSpPr>
        <p:spPr>
          <a:xfrm>
            <a:off x="5976517"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1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Our clients</a:t>
            </a:r>
          </a:p>
        </p:txBody>
      </p:sp>
      <p:sp>
        <p:nvSpPr>
          <p:cNvPr id="27" name="Picture Placeholder 25"/>
          <p:cNvSpPr>
            <a:spLocks noGrp="1"/>
          </p:cNvSpPr>
          <p:nvPr>
            <p:ph type="pic" sz="quarter" idx="29" hasCustomPrompt="1"/>
          </p:nvPr>
        </p:nvSpPr>
        <p:spPr>
          <a:xfrm>
            <a:off x="609600" y="1481328"/>
            <a:ext cx="1216152" cy="713232"/>
          </a:xfrm>
          <a:prstGeom prst="rect">
            <a:avLst/>
          </a:prstGeom>
          <a:solidFill>
            <a:schemeClr val="bg1">
              <a:lumMod val="95000"/>
            </a:schemeClr>
          </a:solid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28" name="Picture Placeholder 25"/>
          <p:cNvSpPr>
            <a:spLocks noGrp="1"/>
          </p:cNvSpPr>
          <p:nvPr>
            <p:ph type="pic" sz="quarter" idx="30" hasCustomPrompt="1"/>
          </p:nvPr>
        </p:nvSpPr>
        <p:spPr>
          <a:xfrm>
            <a:off x="609600"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29" name="Picture Placeholder 25"/>
          <p:cNvSpPr>
            <a:spLocks noGrp="1"/>
          </p:cNvSpPr>
          <p:nvPr>
            <p:ph type="pic" sz="quarter" idx="31" hasCustomPrompt="1"/>
          </p:nvPr>
        </p:nvSpPr>
        <p:spPr>
          <a:xfrm>
            <a:off x="609600"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7" name="Picture Placeholder 25"/>
          <p:cNvSpPr>
            <a:spLocks noGrp="1"/>
          </p:cNvSpPr>
          <p:nvPr>
            <p:ph type="pic" sz="quarter" idx="32" hasCustomPrompt="1"/>
          </p:nvPr>
        </p:nvSpPr>
        <p:spPr>
          <a:xfrm>
            <a:off x="7318248" y="1481328"/>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40" name="Picture Placeholder 25"/>
          <p:cNvSpPr>
            <a:spLocks noGrp="1"/>
          </p:cNvSpPr>
          <p:nvPr>
            <p:ph type="pic" sz="quarter" idx="33" hasCustomPrompt="1"/>
          </p:nvPr>
        </p:nvSpPr>
        <p:spPr>
          <a:xfrm>
            <a:off x="7318248"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41" name="Picture Placeholder 25"/>
          <p:cNvSpPr>
            <a:spLocks noGrp="1"/>
          </p:cNvSpPr>
          <p:nvPr>
            <p:ph type="pic" sz="quarter" idx="34" hasCustomPrompt="1"/>
          </p:nvPr>
        </p:nvSpPr>
        <p:spPr>
          <a:xfrm>
            <a:off x="7318248"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pic>
        <p:nvPicPr>
          <p:cNvPr id="22"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5" name="TextBox 24"/>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95801100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C4 Client Logos">
    <p:spTree>
      <p:nvGrpSpPr>
        <p:cNvPr id="1" name=""/>
        <p:cNvGrpSpPr/>
        <p:nvPr/>
      </p:nvGrpSpPr>
      <p:grpSpPr>
        <a:xfrm>
          <a:off x="0" y="0"/>
          <a:ext cx="0" cy="0"/>
          <a:chOff x="0" y="0"/>
          <a:chExt cx="0" cy="0"/>
        </a:xfrm>
      </p:grpSpPr>
      <p:sp>
        <p:nvSpPr>
          <p:cNvPr id="26" name="Picture Placeholder 25"/>
          <p:cNvSpPr>
            <a:spLocks noGrp="1"/>
          </p:cNvSpPr>
          <p:nvPr>
            <p:ph type="pic" sz="quarter" idx="12" hasCustomPrompt="1"/>
          </p:nvPr>
        </p:nvSpPr>
        <p:spPr>
          <a:xfrm>
            <a:off x="1951329" y="1481328"/>
            <a:ext cx="1216152" cy="713232"/>
          </a:xfrm>
          <a:prstGeom prst="rect">
            <a:avLst/>
          </a:prstGeom>
          <a:solidFill>
            <a:schemeClr val="bg1">
              <a:lumMod val="95000"/>
            </a:schemeClr>
          </a:solidFill>
        </p:spPr>
        <p:txBody>
          <a:bodyPr/>
          <a:lstStyle>
            <a:lvl1pPr algn="ctr">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23" name="Picture Placeholder 25"/>
          <p:cNvSpPr>
            <a:spLocks noGrp="1"/>
          </p:cNvSpPr>
          <p:nvPr>
            <p:ph type="pic" sz="quarter" idx="13" hasCustomPrompt="1"/>
          </p:nvPr>
        </p:nvSpPr>
        <p:spPr>
          <a:xfrm>
            <a:off x="3293059" y="1481328"/>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24" name="Picture Placeholder 25"/>
          <p:cNvSpPr>
            <a:spLocks noGrp="1"/>
          </p:cNvSpPr>
          <p:nvPr>
            <p:ph type="pic" sz="quarter" idx="14" hasCustomPrompt="1"/>
          </p:nvPr>
        </p:nvSpPr>
        <p:spPr>
          <a:xfrm>
            <a:off x="4634788" y="1481328"/>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0" name="Picture Placeholder 25"/>
          <p:cNvSpPr>
            <a:spLocks noGrp="1"/>
          </p:cNvSpPr>
          <p:nvPr>
            <p:ph type="pic" sz="quarter" idx="15" hasCustomPrompt="1"/>
          </p:nvPr>
        </p:nvSpPr>
        <p:spPr>
          <a:xfrm>
            <a:off x="5976517" y="1481328"/>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1" name="Picture Placeholder 25"/>
          <p:cNvSpPr>
            <a:spLocks noGrp="1"/>
          </p:cNvSpPr>
          <p:nvPr>
            <p:ph type="pic" sz="quarter" idx="16" hasCustomPrompt="1"/>
          </p:nvPr>
        </p:nvSpPr>
        <p:spPr>
          <a:xfrm>
            <a:off x="1951329"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2" name="Picture Placeholder 25"/>
          <p:cNvSpPr>
            <a:spLocks noGrp="1"/>
          </p:cNvSpPr>
          <p:nvPr>
            <p:ph type="pic" sz="quarter" idx="17" hasCustomPrompt="1"/>
          </p:nvPr>
        </p:nvSpPr>
        <p:spPr>
          <a:xfrm>
            <a:off x="3293059"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3" name="Picture Placeholder 25"/>
          <p:cNvSpPr>
            <a:spLocks noGrp="1"/>
          </p:cNvSpPr>
          <p:nvPr>
            <p:ph type="pic" sz="quarter" idx="18" hasCustomPrompt="1"/>
          </p:nvPr>
        </p:nvSpPr>
        <p:spPr>
          <a:xfrm>
            <a:off x="4634788"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4" name="Picture Placeholder 25"/>
          <p:cNvSpPr>
            <a:spLocks noGrp="1"/>
          </p:cNvSpPr>
          <p:nvPr>
            <p:ph type="pic" sz="quarter" idx="19" hasCustomPrompt="1"/>
          </p:nvPr>
        </p:nvSpPr>
        <p:spPr>
          <a:xfrm>
            <a:off x="5976517" y="23774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5" name="Picture Placeholder 25"/>
          <p:cNvSpPr>
            <a:spLocks noGrp="1"/>
          </p:cNvSpPr>
          <p:nvPr>
            <p:ph type="pic" sz="quarter" idx="20" hasCustomPrompt="1"/>
          </p:nvPr>
        </p:nvSpPr>
        <p:spPr>
          <a:xfrm>
            <a:off x="1951329"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6" name="Picture Placeholder 25"/>
          <p:cNvSpPr>
            <a:spLocks noGrp="1"/>
          </p:cNvSpPr>
          <p:nvPr>
            <p:ph type="pic" sz="quarter" idx="21" hasCustomPrompt="1"/>
          </p:nvPr>
        </p:nvSpPr>
        <p:spPr>
          <a:xfrm>
            <a:off x="3293059"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8" name="Picture Placeholder 25"/>
          <p:cNvSpPr>
            <a:spLocks noGrp="1"/>
          </p:cNvSpPr>
          <p:nvPr>
            <p:ph type="pic" sz="quarter" idx="22" hasCustomPrompt="1"/>
          </p:nvPr>
        </p:nvSpPr>
        <p:spPr>
          <a:xfrm>
            <a:off x="4634788"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39" name="Picture Placeholder 25"/>
          <p:cNvSpPr>
            <a:spLocks noGrp="1"/>
          </p:cNvSpPr>
          <p:nvPr>
            <p:ph type="pic" sz="quarter" idx="23" hasCustomPrompt="1"/>
          </p:nvPr>
        </p:nvSpPr>
        <p:spPr>
          <a:xfrm>
            <a:off x="5976517" y="3291840"/>
            <a:ext cx="1216152" cy="713232"/>
          </a:xfrm>
          <a:prstGeom prst="rect">
            <a:avLst/>
          </a:prstGeom>
          <a:solidFill>
            <a:schemeClr val="bg1">
              <a:lumMod val="95000"/>
            </a:schemeClr>
          </a:solidFill>
        </p:spPr>
        <p:txBody>
          <a:bodyPr/>
          <a:lstStyle>
            <a:lvl1pPr marL="128588" marR="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sz="638" b="0" i="0">
                <a:latin typeface="Century Gothic"/>
                <a:ea typeface="Century Gothic"/>
                <a:cs typeface="Century Gothic"/>
              </a:defRPr>
            </a:lvl1pPr>
          </a:lstStyle>
          <a:p>
            <a:pPr marL="128588" marR="0" lvl="0" indent="-128588" algn="l" defTabSz="514350" rtl="0" eaLnBrk="1" fontAlgn="auto" latinLnBrk="0" hangingPunct="1">
              <a:lnSpc>
                <a:spcPct val="90000"/>
              </a:lnSpc>
              <a:spcBef>
                <a:spcPts val="563"/>
              </a:spcBef>
              <a:spcAft>
                <a:spcPts val="0"/>
              </a:spcAft>
              <a:buClrTx/>
              <a:buSzTx/>
              <a:buFont typeface="Arial" panose="020B0604020202020204" pitchFamily="34" charset="0"/>
              <a:buNone/>
              <a:tabLst/>
              <a:defRPr/>
            </a:pPr>
            <a:r>
              <a:rPr lang="en-US" dirty="0"/>
              <a:t>Client Logo</a:t>
            </a:r>
          </a:p>
        </p:txBody>
      </p:sp>
      <p:sp>
        <p:nvSpPr>
          <p:cNvPr id="1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Our clients</a:t>
            </a:r>
          </a:p>
        </p:txBody>
      </p:sp>
      <p:pic>
        <p:nvPicPr>
          <p:cNvPr id="18"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6" name="TextBox 15"/>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62144716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Bio">
    <p:spTree>
      <p:nvGrpSpPr>
        <p:cNvPr id="1" name=""/>
        <p:cNvGrpSpPr/>
        <p:nvPr/>
      </p:nvGrpSpPr>
      <p:grpSpPr>
        <a:xfrm>
          <a:off x="0" y="0"/>
          <a:ext cx="0" cy="0"/>
          <a:chOff x="0" y="0"/>
          <a:chExt cx="0" cy="0"/>
        </a:xfrm>
      </p:grpSpPr>
      <p:sp>
        <p:nvSpPr>
          <p:cNvPr id="8" name="Text Placeholder 22"/>
          <p:cNvSpPr>
            <a:spLocks noGrp="1"/>
          </p:cNvSpPr>
          <p:nvPr>
            <p:ph type="body" sz="quarter" idx="13" hasCustomPrompt="1"/>
          </p:nvPr>
        </p:nvSpPr>
        <p:spPr>
          <a:xfrm>
            <a:off x="609600" y="326643"/>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Bio Name</a:t>
            </a:r>
          </a:p>
        </p:txBody>
      </p:sp>
      <p:sp>
        <p:nvSpPr>
          <p:cNvPr id="15" name="Text Placeholder 22"/>
          <p:cNvSpPr>
            <a:spLocks noGrp="1"/>
          </p:cNvSpPr>
          <p:nvPr>
            <p:ph type="body" sz="quarter" idx="19" hasCustomPrompt="1"/>
          </p:nvPr>
        </p:nvSpPr>
        <p:spPr>
          <a:xfrm>
            <a:off x="609600" y="696082"/>
            <a:ext cx="7924800" cy="184666"/>
          </a:xfrm>
          <a:prstGeom prst="rect">
            <a:avLst/>
          </a:prstGeom>
        </p:spPr>
        <p:txBody>
          <a:bodyPr wrap="square" tIns="0" bIns="0">
            <a:spAutoFit/>
          </a:bodyPr>
          <a:lstStyle>
            <a:lvl1pPr marL="0" indent="0" algn="l">
              <a:lnSpc>
                <a:spcPct val="100000"/>
              </a:lnSpc>
              <a:spcBef>
                <a:spcPts val="0"/>
              </a:spcBef>
              <a:buNone/>
              <a:defRPr sz="1200" b="1" i="0" cap="all">
                <a:solidFill>
                  <a:schemeClr val="accent6"/>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TITLE</a:t>
            </a:r>
          </a:p>
        </p:txBody>
      </p:sp>
      <p:sp>
        <p:nvSpPr>
          <p:cNvPr id="13" name="Content Placeholder 3"/>
          <p:cNvSpPr>
            <a:spLocks noGrp="1"/>
          </p:cNvSpPr>
          <p:nvPr>
            <p:ph sz="quarter" idx="20" hasCustomPrompt="1"/>
          </p:nvPr>
        </p:nvSpPr>
        <p:spPr>
          <a:xfrm>
            <a:off x="609600" y="2103120"/>
            <a:ext cx="1524000" cy="2523744"/>
          </a:xfrm>
          <a:prstGeom prst="rect">
            <a:avLst/>
          </a:prstGeom>
        </p:spPr>
        <p:txBody>
          <a:bodyPr vert="horz"/>
          <a:lstStyle>
            <a:lvl1pPr marL="0" indent="0">
              <a:lnSpc>
                <a:spcPct val="120000"/>
              </a:lnSpc>
              <a:spcBef>
                <a:spcPts val="600"/>
              </a:spcBef>
              <a:spcAft>
                <a:spcPts val="0"/>
              </a:spcAft>
              <a:buNone/>
              <a:defRPr sz="700" b="1" cap="all"/>
            </a:lvl1pPr>
            <a:lvl2pPr marL="119063" indent="-119063">
              <a:lnSpc>
                <a:spcPct val="120000"/>
              </a:lnSpc>
              <a:spcBef>
                <a:spcPts val="0"/>
              </a:spcBef>
              <a:spcAft>
                <a:spcPts val="0"/>
              </a:spcAft>
              <a:buFont typeface="Arial"/>
              <a:buChar char="•"/>
              <a:defRPr sz="700"/>
            </a:lvl2pPr>
            <a:lvl3pPr marL="290513" indent="-114300">
              <a:lnSpc>
                <a:spcPct val="120000"/>
              </a:lnSpc>
              <a:spcBef>
                <a:spcPts val="0"/>
              </a:spcBef>
              <a:spcAft>
                <a:spcPts val="0"/>
              </a:spcAft>
              <a:buFont typeface="Lucida Grande"/>
              <a:buChar char="–"/>
              <a:defRPr sz="700"/>
            </a:lvl3pPr>
            <a:lvl4pPr marL="460375" indent="-114300">
              <a:lnSpc>
                <a:spcPct val="120000"/>
              </a:lnSpc>
              <a:spcBef>
                <a:spcPts val="0"/>
              </a:spcBef>
              <a:spcAft>
                <a:spcPts val="0"/>
              </a:spcAft>
              <a:defRPr sz="700"/>
            </a:lvl4pPr>
            <a:lvl5pPr marL="630238" indent="-114300">
              <a:lnSpc>
                <a:spcPct val="120000"/>
              </a:lnSpc>
              <a:spcBef>
                <a:spcPts val="0"/>
              </a:spcBef>
              <a:spcAft>
                <a:spcPts val="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1" name="Content Placeholder 3"/>
          <p:cNvSpPr>
            <a:spLocks noGrp="1"/>
          </p:cNvSpPr>
          <p:nvPr>
            <p:ph sz="quarter" idx="28" hasCustomPrompt="1"/>
          </p:nvPr>
        </p:nvSpPr>
        <p:spPr>
          <a:xfrm>
            <a:off x="2209800" y="956949"/>
            <a:ext cx="6324600" cy="3669916"/>
          </a:xfrm>
          <a:prstGeom prst="rect">
            <a:avLst/>
          </a:prstGeom>
        </p:spPr>
        <p:txBody>
          <a:bodyPr vert="horz"/>
          <a:lstStyle>
            <a:lvl1pPr marL="0" indent="0">
              <a:lnSpc>
                <a:spcPct val="120000"/>
              </a:lnSpc>
              <a:spcBef>
                <a:spcPts val="0"/>
              </a:spcBef>
              <a:spcAft>
                <a:spcPts val="400"/>
              </a:spcAft>
              <a:buNone/>
              <a:defRPr sz="750" b="0"/>
            </a:lvl1pPr>
            <a:lvl2pPr marL="119063" indent="-119063">
              <a:lnSpc>
                <a:spcPct val="120000"/>
              </a:lnSpc>
              <a:spcBef>
                <a:spcPts val="0"/>
              </a:spcBef>
              <a:spcAft>
                <a:spcPts val="400"/>
              </a:spcAft>
              <a:buFont typeface="Arial"/>
              <a:buChar char="•"/>
              <a:defRPr sz="750"/>
            </a:lvl2pPr>
            <a:lvl3pPr marL="290513" indent="-114300">
              <a:lnSpc>
                <a:spcPct val="120000"/>
              </a:lnSpc>
              <a:spcBef>
                <a:spcPts val="0"/>
              </a:spcBef>
              <a:spcAft>
                <a:spcPts val="400"/>
              </a:spcAft>
              <a:buFont typeface="Lucida Grande"/>
              <a:buChar char="–"/>
              <a:defRPr sz="750"/>
            </a:lvl3pPr>
            <a:lvl4pPr marL="460375" indent="-114300">
              <a:lnSpc>
                <a:spcPct val="120000"/>
              </a:lnSpc>
              <a:spcBef>
                <a:spcPts val="0"/>
              </a:spcBef>
              <a:spcAft>
                <a:spcPts val="400"/>
              </a:spcAft>
              <a:defRPr sz="750"/>
            </a:lvl4pPr>
            <a:lvl5pPr marL="630238" indent="-114300">
              <a:lnSpc>
                <a:spcPct val="120000"/>
              </a:lnSpc>
              <a:spcBef>
                <a:spcPts val="0"/>
              </a:spcBef>
              <a:spcAft>
                <a:spcPts val="400"/>
              </a:spcAft>
              <a:buFont typeface="Lucida Grande"/>
              <a:buChar char="–"/>
              <a:defRPr sz="75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cxnSp>
        <p:nvCxnSpPr>
          <p:cNvPr id="3" name="Straight Connector 2"/>
          <p:cNvCxnSpPr/>
          <p:nvPr/>
        </p:nvCxnSpPr>
        <p:spPr>
          <a:xfrm>
            <a:off x="609600" y="674115"/>
            <a:ext cx="7924800" cy="0"/>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5" name="Picture Placeholder 4"/>
          <p:cNvSpPr>
            <a:spLocks noGrp="1"/>
          </p:cNvSpPr>
          <p:nvPr>
            <p:ph type="pic" sz="quarter" idx="29" hasCustomPrompt="1"/>
          </p:nvPr>
        </p:nvSpPr>
        <p:spPr>
          <a:xfrm>
            <a:off x="609600" y="960120"/>
            <a:ext cx="1143000" cy="1143000"/>
          </a:xfrm>
          <a:prstGeom prst="rect">
            <a:avLst/>
          </a:prstGeom>
        </p:spPr>
        <p:txBody>
          <a:bodyPr vert="horz" anchor="ctr"/>
          <a:lstStyle>
            <a:lvl1pPr marL="0" indent="0" algn="ctr">
              <a:buNone/>
              <a:defRPr sz="1200" baseline="0"/>
            </a:lvl1pPr>
          </a:lstStyle>
          <a:p>
            <a:r>
              <a:rPr lang="en-US" dirty="0"/>
              <a:t>Bio picture</a:t>
            </a:r>
          </a:p>
        </p:txBody>
      </p:sp>
      <p:sp>
        <p:nvSpPr>
          <p:cNvPr id="6" name="TextBox 5"/>
          <p:cNvSpPr txBox="1"/>
          <p:nvPr/>
        </p:nvSpPr>
        <p:spPr>
          <a:xfrm>
            <a:off x="609602"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pic>
        <p:nvPicPr>
          <p:cNvPr id="10"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Tree>
    <p:extLst>
      <p:ext uri="{BB962C8B-B14F-4D97-AF65-F5344CB8AC3E}">
        <p14:creationId xmlns:p14="http://schemas.microsoft.com/office/powerpoint/2010/main" val="321236918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Bio without photo">
    <p:spTree>
      <p:nvGrpSpPr>
        <p:cNvPr id="1" name=""/>
        <p:cNvGrpSpPr/>
        <p:nvPr/>
      </p:nvGrpSpPr>
      <p:grpSpPr>
        <a:xfrm>
          <a:off x="0" y="0"/>
          <a:ext cx="0" cy="0"/>
          <a:chOff x="0" y="0"/>
          <a:chExt cx="0" cy="0"/>
        </a:xfrm>
      </p:grpSpPr>
      <p:sp>
        <p:nvSpPr>
          <p:cNvPr id="8" name="Text Placeholder 22"/>
          <p:cNvSpPr>
            <a:spLocks noGrp="1"/>
          </p:cNvSpPr>
          <p:nvPr>
            <p:ph type="body" sz="quarter" idx="13" hasCustomPrompt="1"/>
          </p:nvPr>
        </p:nvSpPr>
        <p:spPr>
          <a:xfrm>
            <a:off x="609600" y="326643"/>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Bio Name</a:t>
            </a:r>
          </a:p>
        </p:txBody>
      </p:sp>
      <p:sp>
        <p:nvSpPr>
          <p:cNvPr id="15" name="Text Placeholder 22"/>
          <p:cNvSpPr>
            <a:spLocks noGrp="1"/>
          </p:cNvSpPr>
          <p:nvPr>
            <p:ph type="body" sz="quarter" idx="19" hasCustomPrompt="1"/>
          </p:nvPr>
        </p:nvSpPr>
        <p:spPr>
          <a:xfrm>
            <a:off x="609600" y="696082"/>
            <a:ext cx="7924800" cy="184666"/>
          </a:xfrm>
          <a:prstGeom prst="rect">
            <a:avLst/>
          </a:prstGeom>
        </p:spPr>
        <p:txBody>
          <a:bodyPr wrap="square" tIns="0" bIns="0">
            <a:spAutoFit/>
          </a:bodyPr>
          <a:lstStyle>
            <a:lvl1pPr marL="0" indent="0" algn="l">
              <a:lnSpc>
                <a:spcPct val="100000"/>
              </a:lnSpc>
              <a:spcBef>
                <a:spcPts val="0"/>
              </a:spcBef>
              <a:buNone/>
              <a:defRPr sz="1200" b="1" i="0" cap="all">
                <a:solidFill>
                  <a:schemeClr val="accent6"/>
                </a:solidFill>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TITLE</a:t>
            </a:r>
          </a:p>
        </p:txBody>
      </p:sp>
      <p:sp>
        <p:nvSpPr>
          <p:cNvPr id="13" name="Content Placeholder 3"/>
          <p:cNvSpPr>
            <a:spLocks noGrp="1"/>
          </p:cNvSpPr>
          <p:nvPr>
            <p:ph sz="quarter" idx="20" hasCustomPrompt="1"/>
          </p:nvPr>
        </p:nvSpPr>
        <p:spPr>
          <a:xfrm>
            <a:off x="609600" y="969649"/>
            <a:ext cx="1524000" cy="3659503"/>
          </a:xfrm>
          <a:prstGeom prst="rect">
            <a:avLst/>
          </a:prstGeom>
        </p:spPr>
        <p:txBody>
          <a:bodyPr vert="horz"/>
          <a:lstStyle>
            <a:lvl1pPr marL="0" indent="0">
              <a:lnSpc>
                <a:spcPct val="120000"/>
              </a:lnSpc>
              <a:spcBef>
                <a:spcPts val="600"/>
              </a:spcBef>
              <a:spcAft>
                <a:spcPts val="0"/>
              </a:spcAft>
              <a:buNone/>
              <a:defRPr sz="700" b="1" cap="all"/>
            </a:lvl1pPr>
            <a:lvl2pPr marL="119063" indent="-119063">
              <a:lnSpc>
                <a:spcPct val="120000"/>
              </a:lnSpc>
              <a:spcBef>
                <a:spcPts val="0"/>
              </a:spcBef>
              <a:spcAft>
                <a:spcPts val="0"/>
              </a:spcAft>
              <a:buFont typeface="Arial"/>
              <a:buChar char="•"/>
              <a:defRPr sz="700"/>
            </a:lvl2pPr>
            <a:lvl3pPr marL="290513" indent="-114300">
              <a:lnSpc>
                <a:spcPct val="120000"/>
              </a:lnSpc>
              <a:spcBef>
                <a:spcPts val="0"/>
              </a:spcBef>
              <a:spcAft>
                <a:spcPts val="0"/>
              </a:spcAft>
              <a:buFont typeface="Lucida Grande"/>
              <a:buChar char="–"/>
              <a:defRPr sz="700"/>
            </a:lvl3pPr>
            <a:lvl4pPr marL="460375" indent="-114300">
              <a:lnSpc>
                <a:spcPct val="120000"/>
              </a:lnSpc>
              <a:spcBef>
                <a:spcPts val="0"/>
              </a:spcBef>
              <a:spcAft>
                <a:spcPts val="0"/>
              </a:spcAft>
              <a:defRPr sz="700"/>
            </a:lvl4pPr>
            <a:lvl5pPr marL="630238" indent="-114300">
              <a:lnSpc>
                <a:spcPct val="120000"/>
              </a:lnSpc>
              <a:spcBef>
                <a:spcPts val="0"/>
              </a:spcBef>
              <a:spcAft>
                <a:spcPts val="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1" name="Content Placeholder 3"/>
          <p:cNvSpPr>
            <a:spLocks noGrp="1"/>
          </p:cNvSpPr>
          <p:nvPr>
            <p:ph sz="quarter" idx="28" hasCustomPrompt="1"/>
          </p:nvPr>
        </p:nvSpPr>
        <p:spPr>
          <a:xfrm>
            <a:off x="2209800" y="956949"/>
            <a:ext cx="6324600" cy="3672203"/>
          </a:xfrm>
          <a:prstGeom prst="rect">
            <a:avLst/>
          </a:prstGeom>
        </p:spPr>
        <p:txBody>
          <a:bodyPr vert="horz"/>
          <a:lstStyle>
            <a:lvl1pPr marL="0" indent="0">
              <a:lnSpc>
                <a:spcPct val="120000"/>
              </a:lnSpc>
              <a:spcBef>
                <a:spcPts val="0"/>
              </a:spcBef>
              <a:spcAft>
                <a:spcPts val="400"/>
              </a:spcAft>
              <a:buNone/>
              <a:defRPr sz="750" b="0"/>
            </a:lvl1pPr>
            <a:lvl2pPr marL="119063" indent="-119063">
              <a:lnSpc>
                <a:spcPct val="120000"/>
              </a:lnSpc>
              <a:spcBef>
                <a:spcPts val="0"/>
              </a:spcBef>
              <a:spcAft>
                <a:spcPts val="400"/>
              </a:spcAft>
              <a:buFont typeface="Arial"/>
              <a:buChar char="•"/>
              <a:defRPr sz="750"/>
            </a:lvl2pPr>
            <a:lvl3pPr marL="290513" indent="-114300">
              <a:lnSpc>
                <a:spcPct val="120000"/>
              </a:lnSpc>
              <a:spcBef>
                <a:spcPts val="0"/>
              </a:spcBef>
              <a:spcAft>
                <a:spcPts val="400"/>
              </a:spcAft>
              <a:buFont typeface="Lucida Grande"/>
              <a:buChar char="–"/>
              <a:defRPr sz="750"/>
            </a:lvl3pPr>
            <a:lvl4pPr marL="460375" indent="-114300">
              <a:lnSpc>
                <a:spcPct val="120000"/>
              </a:lnSpc>
              <a:spcBef>
                <a:spcPts val="0"/>
              </a:spcBef>
              <a:spcAft>
                <a:spcPts val="400"/>
              </a:spcAft>
              <a:defRPr sz="750"/>
            </a:lvl4pPr>
            <a:lvl5pPr marL="630238" indent="-114300">
              <a:lnSpc>
                <a:spcPct val="120000"/>
              </a:lnSpc>
              <a:spcBef>
                <a:spcPts val="0"/>
              </a:spcBef>
              <a:spcAft>
                <a:spcPts val="400"/>
              </a:spcAft>
              <a:buFont typeface="Lucida Grande"/>
              <a:buChar char="–"/>
              <a:defRPr sz="75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cxnSp>
        <p:nvCxnSpPr>
          <p:cNvPr id="3" name="Straight Connector 2"/>
          <p:cNvCxnSpPr/>
          <p:nvPr/>
        </p:nvCxnSpPr>
        <p:spPr>
          <a:xfrm>
            <a:off x="609600" y="674115"/>
            <a:ext cx="7924800" cy="0"/>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609602"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pic>
        <p:nvPicPr>
          <p:cNvPr id="10"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Tree>
    <p:extLst>
      <p:ext uri="{BB962C8B-B14F-4D97-AF65-F5344CB8AC3E}">
        <p14:creationId xmlns:p14="http://schemas.microsoft.com/office/powerpoint/2010/main" val="295512297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cSld name="Custom Layout">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658368"/>
            <a:ext cx="8229600" cy="1847850"/>
          </a:xfrm>
          <a:prstGeom prst="rect">
            <a:avLst/>
          </a:prstGeom>
        </p:spPr>
        <p:txBody>
          <a:bodyPr vert="horz" anchor="b" anchorCtr="0"/>
          <a:lstStyle>
            <a:lvl1pPr algn="ctr">
              <a:defRPr sz="3600" cap="all" spc="400">
                <a:solidFill>
                  <a:schemeClr val="bg1"/>
                </a:solidFill>
                <a:effectLst/>
              </a:defRPr>
            </a:lvl1pPr>
          </a:lstStyle>
          <a:p>
            <a:r>
              <a:rPr lang="en-US" dirty="0"/>
              <a:t>Click to edit Master title style</a:t>
            </a:r>
            <a:endParaRPr lang="es-ES_tradnl" dirty="0"/>
          </a:p>
        </p:txBody>
      </p:sp>
    </p:spTree>
    <p:extLst>
      <p:ext uri="{BB962C8B-B14F-4D97-AF65-F5344CB8AC3E}">
        <p14:creationId xmlns:p14="http://schemas.microsoft.com/office/powerpoint/2010/main" val="1436866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_C5">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13" name="Content Placeholder 3"/>
          <p:cNvSpPr>
            <a:spLocks noGrp="1"/>
          </p:cNvSpPr>
          <p:nvPr>
            <p:ph sz="quarter" idx="20" hasCustomPrompt="1"/>
          </p:nvPr>
        </p:nvSpPr>
        <p:spPr>
          <a:xfrm>
            <a:off x="609600" y="1142999"/>
            <a:ext cx="1524000" cy="3502661"/>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9" name="Content Placeholder 3"/>
          <p:cNvSpPr>
            <a:spLocks noGrp="1"/>
          </p:cNvSpPr>
          <p:nvPr>
            <p:ph sz="quarter" idx="30" hasCustomPrompt="1"/>
          </p:nvPr>
        </p:nvSpPr>
        <p:spPr>
          <a:xfrm>
            <a:off x="2209800" y="1142999"/>
            <a:ext cx="1524000" cy="3502661"/>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0" name="Content Placeholder 3"/>
          <p:cNvSpPr>
            <a:spLocks noGrp="1"/>
          </p:cNvSpPr>
          <p:nvPr>
            <p:ph sz="quarter" idx="31" hasCustomPrompt="1"/>
          </p:nvPr>
        </p:nvSpPr>
        <p:spPr>
          <a:xfrm>
            <a:off x="3810000" y="1142999"/>
            <a:ext cx="1524000" cy="3502661"/>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4" name="Content Placeholder 3"/>
          <p:cNvSpPr>
            <a:spLocks noGrp="1"/>
          </p:cNvSpPr>
          <p:nvPr>
            <p:ph sz="quarter" idx="32" hasCustomPrompt="1"/>
          </p:nvPr>
        </p:nvSpPr>
        <p:spPr>
          <a:xfrm>
            <a:off x="5410200" y="1142999"/>
            <a:ext cx="1524000" cy="3502661"/>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25" name="Content Placeholder 3"/>
          <p:cNvSpPr>
            <a:spLocks noGrp="1"/>
          </p:cNvSpPr>
          <p:nvPr>
            <p:ph sz="quarter" idx="33" hasCustomPrompt="1"/>
          </p:nvPr>
        </p:nvSpPr>
        <p:spPr>
          <a:xfrm>
            <a:off x="7010400" y="1142999"/>
            <a:ext cx="1524000" cy="3502661"/>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21"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23" name="TextBox 22"/>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8766998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_C6">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4" name="Content Placeholder 3"/>
          <p:cNvSpPr>
            <a:spLocks noGrp="1"/>
          </p:cNvSpPr>
          <p:nvPr>
            <p:ph sz="quarter" idx="10" hasCustomPrompt="1"/>
          </p:nvPr>
        </p:nvSpPr>
        <p:spPr>
          <a:xfrm>
            <a:off x="609600" y="1142999"/>
            <a:ext cx="1219200" cy="3505203"/>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4" name="Content Placeholder 3"/>
          <p:cNvSpPr>
            <a:spLocks noGrp="1"/>
          </p:cNvSpPr>
          <p:nvPr>
            <p:ph sz="quarter" idx="23" hasCustomPrompt="1"/>
          </p:nvPr>
        </p:nvSpPr>
        <p:spPr>
          <a:xfrm>
            <a:off x="1950720" y="1142999"/>
            <a:ext cx="1219200" cy="3505203"/>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5" name="Content Placeholder 3"/>
          <p:cNvSpPr>
            <a:spLocks noGrp="1"/>
          </p:cNvSpPr>
          <p:nvPr>
            <p:ph sz="quarter" idx="24" hasCustomPrompt="1"/>
          </p:nvPr>
        </p:nvSpPr>
        <p:spPr>
          <a:xfrm>
            <a:off x="3291840" y="1142999"/>
            <a:ext cx="1219200" cy="3505203"/>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6" name="Content Placeholder 3"/>
          <p:cNvSpPr>
            <a:spLocks noGrp="1"/>
          </p:cNvSpPr>
          <p:nvPr>
            <p:ph sz="quarter" idx="25" hasCustomPrompt="1"/>
          </p:nvPr>
        </p:nvSpPr>
        <p:spPr>
          <a:xfrm>
            <a:off x="4632960" y="1142999"/>
            <a:ext cx="1219200" cy="3505203"/>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7" name="Content Placeholder 3"/>
          <p:cNvSpPr>
            <a:spLocks noGrp="1"/>
          </p:cNvSpPr>
          <p:nvPr>
            <p:ph sz="quarter" idx="26" hasCustomPrompt="1"/>
          </p:nvPr>
        </p:nvSpPr>
        <p:spPr>
          <a:xfrm>
            <a:off x="5974080" y="1142999"/>
            <a:ext cx="1219200" cy="3505203"/>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sp>
        <p:nvSpPr>
          <p:cNvPr id="28" name="Content Placeholder 3"/>
          <p:cNvSpPr>
            <a:spLocks noGrp="1"/>
          </p:cNvSpPr>
          <p:nvPr>
            <p:ph sz="quarter" idx="27" hasCustomPrompt="1"/>
          </p:nvPr>
        </p:nvSpPr>
        <p:spPr>
          <a:xfrm>
            <a:off x="7319963" y="1142999"/>
            <a:ext cx="1219200" cy="3505203"/>
          </a:xfrm>
          <a:prstGeom prst="rect">
            <a:avLst/>
          </a:prstGeom>
        </p:spPr>
        <p:txBody>
          <a:bodyPr vert="horz"/>
          <a:lstStyle>
            <a:lvl1pPr marL="0" indent="0">
              <a:lnSpc>
                <a:spcPct val="120000"/>
              </a:lnSpc>
              <a:spcBef>
                <a:spcPts val="0"/>
              </a:spcBef>
              <a:spcAft>
                <a:spcPts val="400"/>
              </a:spcAft>
              <a:buNone/>
              <a:defRPr sz="700" b="0"/>
            </a:lvl1pPr>
            <a:lvl2pPr marL="119063" indent="-119063">
              <a:lnSpc>
                <a:spcPct val="120000"/>
              </a:lnSpc>
              <a:spcBef>
                <a:spcPts val="0"/>
              </a:spcBef>
              <a:spcAft>
                <a:spcPts val="400"/>
              </a:spcAft>
              <a:buFont typeface="Arial"/>
              <a:buChar char="•"/>
              <a:defRPr sz="700"/>
            </a:lvl2pPr>
            <a:lvl3pPr marL="290513" indent="-114300">
              <a:lnSpc>
                <a:spcPct val="120000"/>
              </a:lnSpc>
              <a:spcBef>
                <a:spcPts val="0"/>
              </a:spcBef>
              <a:spcAft>
                <a:spcPts val="400"/>
              </a:spcAft>
              <a:buFont typeface="Lucida Grande"/>
              <a:buChar char="–"/>
              <a:defRPr sz="700"/>
            </a:lvl3pPr>
            <a:lvl4pPr marL="460375" indent="-114300">
              <a:lnSpc>
                <a:spcPts val="1000"/>
              </a:lnSpc>
              <a:spcBef>
                <a:spcPts val="400"/>
              </a:spcBef>
              <a:defRPr sz="700"/>
            </a:lvl4pPr>
            <a:lvl5pPr marL="630238" indent="-114300">
              <a:lnSpc>
                <a:spcPts val="1000"/>
              </a:lnSpc>
              <a:spcBef>
                <a:spcPts val="400"/>
              </a:spcBef>
              <a:defRPr sz="700" baseline="0"/>
            </a:lvl5pPr>
          </a:lstStyle>
          <a:p>
            <a:pPr lvl="0"/>
            <a:r>
              <a:rPr lang="en-US" dirty="0"/>
              <a:t>Body text</a:t>
            </a:r>
          </a:p>
          <a:p>
            <a:pPr lvl="1"/>
            <a:r>
              <a:rPr lang="en-US" dirty="0"/>
              <a:t>First level</a:t>
            </a:r>
          </a:p>
          <a:p>
            <a:pPr lvl="2"/>
            <a:r>
              <a:rPr lang="en-US" dirty="0"/>
              <a:t>Second level</a:t>
            </a:r>
          </a:p>
        </p:txBody>
      </p:sp>
      <p:pic>
        <p:nvPicPr>
          <p:cNvPr id="17"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19" name="TextBox 18"/>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037989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ec_H1_C1">
    <p:spTree>
      <p:nvGrpSpPr>
        <p:cNvPr id="1" name=""/>
        <p:cNvGrpSpPr/>
        <p:nvPr/>
      </p:nvGrpSpPr>
      <p:grpSpPr>
        <a:xfrm>
          <a:off x="0" y="0"/>
          <a:ext cx="0" cy="0"/>
          <a:chOff x="0" y="0"/>
          <a:chExt cx="0" cy="0"/>
        </a:xfrm>
      </p:grpSpPr>
      <p:sp>
        <p:nvSpPr>
          <p:cNvPr id="37" name="Title 1"/>
          <p:cNvSpPr>
            <a:spLocks noGrp="1"/>
          </p:cNvSpPr>
          <p:nvPr>
            <p:ph type="title" hasCustomPrompt="1"/>
          </p:nvPr>
        </p:nvSpPr>
        <p:spPr>
          <a:xfrm>
            <a:off x="609600" y="347472"/>
            <a:ext cx="7924800" cy="400110"/>
          </a:xfrm>
          <a:prstGeom prst="rect">
            <a:avLst/>
          </a:prstGeom>
        </p:spPr>
        <p:txBody>
          <a:bodyPr tIns="0" bIns="0">
            <a:spAutoFit/>
          </a:bodyPr>
          <a:lstStyle>
            <a:lvl1pPr algn="ctr">
              <a:lnSpc>
                <a:spcPct val="100000"/>
              </a:lnSpc>
              <a:defRPr lang="en-US" sz="2600" kern="1200" cap="all" spc="400" baseline="0" dirty="0" smtClean="0">
                <a:solidFill>
                  <a:schemeClr val="tx1"/>
                </a:solidFill>
                <a:latin typeface="Century Gothic"/>
                <a:ea typeface="Century Gothic"/>
                <a:cs typeface="Century Gothic"/>
              </a:defRPr>
            </a:lvl1pPr>
          </a:lstStyle>
          <a:p>
            <a:r>
              <a:rPr lang="en-US" dirty="0"/>
              <a:t>SECTION HEADER</a:t>
            </a:r>
          </a:p>
        </p:txBody>
      </p:sp>
      <p:sp>
        <p:nvSpPr>
          <p:cNvPr id="6" name="Text Placeholder 22"/>
          <p:cNvSpPr>
            <a:spLocks noGrp="1"/>
          </p:cNvSpPr>
          <p:nvPr>
            <p:ph type="body" sz="quarter" idx="12" hasCustomPrompt="1"/>
          </p:nvPr>
        </p:nvSpPr>
        <p:spPr>
          <a:xfrm>
            <a:off x="609600" y="1142999"/>
            <a:ext cx="7924800" cy="347472"/>
          </a:xfrm>
          <a:prstGeom prst="rect">
            <a:avLst/>
          </a:prstGeom>
        </p:spPr>
        <p:txBody>
          <a:bodyPr wrap="square" tIns="0" bIns="0">
            <a:noAutofit/>
          </a:bodyPr>
          <a:lstStyle>
            <a:lvl1pPr marL="0" indent="0" algn="l">
              <a:lnSpc>
                <a:spcPct val="100000"/>
              </a:lnSpc>
              <a:spcBef>
                <a:spcPts val="600"/>
              </a:spcBef>
              <a:buNone/>
              <a:defRPr sz="2000" b="0" i="0">
                <a:latin typeface="Century Gothic"/>
                <a:ea typeface="Century Gothic"/>
                <a:cs typeface="Century Gothic"/>
              </a:defRPr>
            </a:lvl1pPr>
            <a:lvl2pPr marL="257175" indent="0">
              <a:buNone/>
              <a:defRPr b="0" i="0">
                <a:latin typeface="Montserrat Medium" charset="0"/>
                <a:ea typeface="Montserrat Medium" charset="0"/>
                <a:cs typeface="Montserrat Medium" charset="0"/>
              </a:defRPr>
            </a:lvl2pPr>
            <a:lvl3pPr marL="514350" indent="0">
              <a:buNone/>
              <a:defRPr b="0" i="0">
                <a:latin typeface="Montserrat Medium" charset="0"/>
                <a:ea typeface="Montserrat Medium" charset="0"/>
                <a:cs typeface="Montserrat Medium" charset="0"/>
              </a:defRPr>
            </a:lvl3pPr>
            <a:lvl4pPr marL="771525" indent="0">
              <a:buNone/>
              <a:defRPr b="0" i="0">
                <a:latin typeface="Montserrat Medium" charset="0"/>
                <a:ea typeface="Montserrat Medium" charset="0"/>
                <a:cs typeface="Montserrat Medium" charset="0"/>
              </a:defRPr>
            </a:lvl4pPr>
            <a:lvl5pPr marL="1028700" indent="0">
              <a:buNone/>
              <a:defRPr b="0" i="0">
                <a:latin typeface="Montserrat Medium" charset="0"/>
                <a:ea typeface="Montserrat Medium" charset="0"/>
                <a:cs typeface="Montserrat Medium" charset="0"/>
              </a:defRPr>
            </a:lvl5pPr>
          </a:lstStyle>
          <a:p>
            <a:pPr lvl="0"/>
            <a:r>
              <a:rPr lang="en-US" dirty="0"/>
              <a:t>Headline 1</a:t>
            </a:r>
          </a:p>
        </p:txBody>
      </p:sp>
      <p:sp>
        <p:nvSpPr>
          <p:cNvPr id="7" name="Content Placeholder 3"/>
          <p:cNvSpPr>
            <a:spLocks noGrp="1"/>
          </p:cNvSpPr>
          <p:nvPr>
            <p:ph sz="quarter" idx="10" hasCustomPrompt="1"/>
          </p:nvPr>
        </p:nvSpPr>
        <p:spPr>
          <a:xfrm>
            <a:off x="609600" y="1490472"/>
            <a:ext cx="7924800" cy="3154680"/>
          </a:xfrm>
          <a:prstGeom prst="rect">
            <a:avLst/>
          </a:prstGeom>
        </p:spPr>
        <p:txBody>
          <a:bodyPr vert="horz"/>
          <a:lstStyle>
            <a:lvl1pPr marL="0" indent="0">
              <a:lnSpc>
                <a:spcPct val="120000"/>
              </a:lnSpc>
              <a:spcBef>
                <a:spcPts val="0"/>
              </a:spcBef>
              <a:spcAft>
                <a:spcPts val="400"/>
              </a:spcAft>
              <a:buNone/>
              <a:defRPr sz="1100" b="0" baseline="0"/>
            </a:lvl1pPr>
            <a:lvl2pPr marL="119063" indent="-119063">
              <a:lnSpc>
                <a:spcPct val="120000"/>
              </a:lnSpc>
              <a:spcBef>
                <a:spcPts val="0"/>
              </a:spcBef>
              <a:spcAft>
                <a:spcPts val="400"/>
              </a:spcAft>
              <a:buFont typeface="Arial"/>
              <a:buChar char="•"/>
              <a:defRPr sz="1100"/>
            </a:lvl2pPr>
            <a:lvl3pPr marL="290513" indent="-114300">
              <a:lnSpc>
                <a:spcPct val="120000"/>
              </a:lnSpc>
              <a:spcBef>
                <a:spcPts val="0"/>
              </a:spcBef>
              <a:spcAft>
                <a:spcPts val="400"/>
              </a:spcAft>
              <a:buFont typeface="Lucida Grande"/>
              <a:buChar char="–"/>
              <a:defRPr sz="900"/>
            </a:lvl3pPr>
            <a:lvl4pPr marL="460375" indent="-114300">
              <a:lnSpc>
                <a:spcPct val="120000"/>
              </a:lnSpc>
              <a:spcBef>
                <a:spcPts val="0"/>
              </a:spcBef>
              <a:spcAft>
                <a:spcPts val="400"/>
              </a:spcAft>
              <a:defRPr sz="700"/>
            </a:lvl4pPr>
            <a:lvl5pPr marL="630238" indent="-114300">
              <a:lnSpc>
                <a:spcPct val="120000"/>
              </a:lnSpc>
              <a:spcBef>
                <a:spcPts val="0"/>
              </a:spcBef>
              <a:spcAft>
                <a:spcPts val="400"/>
              </a:spcAft>
              <a:buFont typeface="Lucida Grande"/>
              <a:buChar char="–"/>
              <a:defRPr sz="700" baseline="0"/>
            </a:lvl5pPr>
          </a:lstStyle>
          <a:p>
            <a:pPr lvl="0"/>
            <a:r>
              <a:rPr lang="en-US" dirty="0"/>
              <a:t>Body text</a:t>
            </a:r>
          </a:p>
          <a:p>
            <a:pPr lvl="1"/>
            <a:r>
              <a:rPr lang="en-US" dirty="0"/>
              <a:t>First level</a:t>
            </a:r>
          </a:p>
          <a:p>
            <a:pPr lvl="2"/>
            <a:r>
              <a:rPr lang="en-US" dirty="0"/>
              <a:t>Second level</a:t>
            </a:r>
          </a:p>
          <a:p>
            <a:pPr lvl="3"/>
            <a:r>
              <a:rPr lang="en-US" dirty="0"/>
              <a:t>Third level</a:t>
            </a:r>
          </a:p>
          <a:p>
            <a:pPr lvl="4"/>
            <a:r>
              <a:rPr lang="en-US" dirty="0"/>
              <a:t>Fourth level</a:t>
            </a:r>
          </a:p>
        </p:txBody>
      </p:sp>
      <p:pic>
        <p:nvPicPr>
          <p:cNvPr id="9" name="Picture Placeholder 11"/>
          <p:cNvPicPr>
            <a:picLocks noChangeAspect="1"/>
          </p:cNvPicPr>
          <p:nvPr/>
        </p:nvPicPr>
        <p:blipFill rotWithShape="1">
          <a:blip r:embed="rId2" cstate="print">
            <a:extLst>
              <a:ext uri="{28A0092B-C50C-407E-A947-70E740481C1C}">
                <a14:useLocalDpi xmlns:a14="http://schemas.microsoft.com/office/drawing/2010/main"/>
              </a:ext>
            </a:extLst>
          </a:blip>
          <a:srcRect t="-19925" b="-19925"/>
          <a:stretch/>
        </p:blipFill>
        <p:spPr>
          <a:xfrm>
            <a:off x="7626096" y="4629151"/>
            <a:ext cx="908304" cy="366586"/>
          </a:xfrm>
          <a:prstGeom prst="rect">
            <a:avLst/>
          </a:prstGeom>
        </p:spPr>
      </p:pic>
      <p:sp>
        <p:nvSpPr>
          <p:cNvPr id="8" name="TextBox 7"/>
          <p:cNvSpPr txBox="1"/>
          <p:nvPr/>
        </p:nvSpPr>
        <p:spPr>
          <a:xfrm>
            <a:off x="609600" y="4820342"/>
            <a:ext cx="1634067" cy="184666"/>
          </a:xfrm>
          <a:prstGeom prst="rect">
            <a:avLst/>
          </a:prstGeom>
          <a:noFill/>
        </p:spPr>
        <p:txBody>
          <a:bodyPr wrap="square" rtlCol="0">
            <a:spAutoFit/>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600" kern="1200" dirty="0">
                <a:solidFill>
                  <a:schemeClr val="tx1"/>
                </a:solidFill>
                <a:effectLst/>
                <a:latin typeface="+mn-lt"/>
                <a:ea typeface="+mn-ea"/>
                <a:cs typeface="+mn-cs"/>
              </a:rPr>
              <a:t>©</a:t>
            </a:r>
            <a:r>
              <a:rPr lang="en-US" sz="600" kern="1200" baseline="0" dirty="0">
                <a:solidFill>
                  <a:schemeClr val="tx1"/>
                </a:solidFill>
                <a:effectLst/>
                <a:latin typeface="+mn-lt"/>
                <a:ea typeface="+mn-ea"/>
                <a:cs typeface="+mn-cs"/>
              </a:rPr>
              <a:t> 2018 Axialent, Inc. All rights reserved.</a:t>
            </a:r>
            <a:endParaRPr lang="en-US" sz="6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682985370"/>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3480894"/>
      </p:ext>
    </p:extLst>
  </p:cSld>
  <p:clrMap bg1="lt1" tx1="dk1" bg2="lt2" tx2="dk2" accent1="accent1" accent2="accent2" accent3="accent3" accent4="accent4" accent5="accent5" accent6="accent6" hlink="hlink" folHlink="folHlink"/>
  <p:sldLayoutIdLst>
    <p:sldLayoutId id="2147483781" r:id="rId1"/>
    <p:sldLayoutId id="2147483689" r:id="rId2"/>
    <p:sldLayoutId id="2147483703" r:id="rId3"/>
    <p:sldLayoutId id="2147483768" r:id="rId4"/>
    <p:sldLayoutId id="2147483769" r:id="rId5"/>
    <p:sldLayoutId id="2147483770" r:id="rId6"/>
    <p:sldLayoutId id="2147483771" r:id="rId7"/>
    <p:sldLayoutId id="2147483772" r:id="rId8"/>
    <p:sldLayoutId id="2147483767" r:id="rId9"/>
    <p:sldLayoutId id="2147483712" r:id="rId10"/>
    <p:sldLayoutId id="2147483727" r:id="rId11"/>
    <p:sldLayoutId id="2147483730" r:id="rId12"/>
    <p:sldLayoutId id="2147483724" r:id="rId13"/>
    <p:sldLayoutId id="2147483705" r:id="rId14"/>
    <p:sldLayoutId id="2147483729" r:id="rId15"/>
    <p:sldLayoutId id="2147483745" r:id="rId16"/>
    <p:sldLayoutId id="2147483750" r:id="rId17"/>
    <p:sldLayoutId id="2147483747" r:id="rId18"/>
    <p:sldLayoutId id="2147483748" r:id="rId19"/>
    <p:sldLayoutId id="2147483749" r:id="rId20"/>
    <p:sldLayoutId id="2147483751" r:id="rId21"/>
    <p:sldLayoutId id="2147483702" r:id="rId22"/>
    <p:sldLayoutId id="2147483725" r:id="rId23"/>
    <p:sldLayoutId id="2147483726" r:id="rId24"/>
    <p:sldLayoutId id="2147483734" r:id="rId25"/>
    <p:sldLayoutId id="2147483721" r:id="rId26"/>
    <p:sldLayoutId id="2147483744" r:id="rId27"/>
    <p:sldLayoutId id="2147483743" r:id="rId28"/>
    <p:sldLayoutId id="2147483742" r:id="rId29"/>
    <p:sldLayoutId id="2147483722" r:id="rId30"/>
    <p:sldLayoutId id="2147483723" r:id="rId31"/>
    <p:sldLayoutId id="2147483708" r:id="rId32"/>
    <p:sldLayoutId id="2147483754" r:id="rId33"/>
    <p:sldLayoutId id="2147483753" r:id="rId34"/>
    <p:sldLayoutId id="2147483752" r:id="rId35"/>
    <p:sldLayoutId id="2147483710" r:id="rId36"/>
    <p:sldLayoutId id="2147483709" r:id="rId37"/>
    <p:sldLayoutId id="2147483690" r:id="rId38"/>
    <p:sldLayoutId id="2147483757" r:id="rId39"/>
    <p:sldLayoutId id="2147483720" r:id="rId40"/>
    <p:sldLayoutId id="2147483758" r:id="rId41"/>
    <p:sldLayoutId id="2147483776" r:id="rId42"/>
    <p:sldLayoutId id="2147483715" r:id="rId43"/>
    <p:sldLayoutId id="2147483759" r:id="rId44"/>
    <p:sldLayoutId id="2147483716" r:id="rId45"/>
    <p:sldLayoutId id="2147483760" r:id="rId46"/>
    <p:sldLayoutId id="2147483717" r:id="rId47"/>
    <p:sldLayoutId id="2147483761" r:id="rId48"/>
    <p:sldLayoutId id="2147483737" r:id="rId49"/>
    <p:sldLayoutId id="2147483738" r:id="rId50"/>
    <p:sldLayoutId id="2147483762" r:id="rId51"/>
    <p:sldLayoutId id="2147483763" r:id="rId52"/>
    <p:sldLayoutId id="2147483764" r:id="rId53"/>
    <p:sldLayoutId id="2147483765" r:id="rId54"/>
    <p:sldLayoutId id="2147483733" r:id="rId55"/>
    <p:sldLayoutId id="2147483735" r:id="rId56"/>
    <p:sldLayoutId id="2147483736" r:id="rId57"/>
    <p:sldLayoutId id="2147483694" r:id="rId58"/>
    <p:sldLayoutId id="2147483785" r:id="rId59"/>
    <p:sldLayoutId id="2147483698" r:id="rId60"/>
    <p:sldLayoutId id="2147483756" r:id="rId61"/>
    <p:sldLayoutId id="2147483700" r:id="rId62"/>
    <p:sldLayoutId id="2147483755" r:id="rId63"/>
    <p:sldLayoutId id="2147483782" r:id="rId64"/>
    <p:sldLayoutId id="2147483783" r:id="rId65"/>
    <p:sldLayoutId id="2147483786" r:id="rId6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16">
          <p15:clr>
            <a:srgbClr val="F26B43"/>
          </p15:clr>
        </p15:guide>
        <p15:guide id="2" pos="456">
          <p15:clr>
            <a:srgbClr val="F26B43"/>
          </p15:clr>
        </p15:guide>
        <p15:guide id="3" pos="545">
          <p15:clr>
            <a:srgbClr val="F26B43"/>
          </p15:clr>
        </p15:guide>
        <p15:guide id="4" pos="878">
          <p15:clr>
            <a:srgbClr val="F26B43"/>
          </p15:clr>
        </p15:guide>
        <p15:guide id="5" pos="788">
          <p15:clr>
            <a:srgbClr val="F26B43"/>
          </p15:clr>
        </p15:guide>
        <p15:guide id="6" pos="1119">
          <p15:clr>
            <a:srgbClr val="F26B43"/>
          </p15:clr>
        </p15:guide>
        <p15:guide id="7" pos="1209">
          <p15:clr>
            <a:srgbClr val="F26B43"/>
          </p15:clr>
        </p15:guide>
        <p15:guide id="8" pos="1452">
          <p15:clr>
            <a:srgbClr val="F26B43"/>
          </p15:clr>
        </p15:guide>
        <p15:guide id="9" pos="1541">
          <p15:clr>
            <a:srgbClr val="F26B43"/>
          </p15:clr>
        </p15:guide>
        <p15:guide id="10" pos="1783">
          <p15:clr>
            <a:srgbClr val="F26B43"/>
          </p15:clr>
        </p15:guide>
        <p15:guide id="11" pos="1874">
          <p15:clr>
            <a:srgbClr val="F26B43"/>
          </p15:clr>
        </p15:guide>
        <p15:guide id="12" pos="2114">
          <p15:clr>
            <a:srgbClr val="F26B43"/>
          </p15:clr>
        </p15:guide>
        <p15:guide id="13" pos="2204">
          <p15:clr>
            <a:srgbClr val="F26B43"/>
          </p15:clr>
        </p15:guide>
        <p15:guide id="14" pos="2445">
          <p15:clr>
            <a:srgbClr val="F26B43"/>
          </p15:clr>
        </p15:guide>
        <p15:guide id="15" pos="2535">
          <p15:clr>
            <a:srgbClr val="F26B43"/>
          </p15:clr>
        </p15:guide>
        <p15:guide id="16" pos="2778">
          <p15:clr>
            <a:srgbClr val="F26B43"/>
          </p15:clr>
        </p15:guide>
        <p15:guide id="17" pos="2867">
          <p15:clr>
            <a:srgbClr val="F26B43"/>
          </p15:clr>
        </p15:guide>
        <p15:guide id="18" pos="3109">
          <p15:clr>
            <a:srgbClr val="F26B43"/>
          </p15:clr>
        </p15:guide>
        <p15:guide id="19" pos="3200">
          <p15:clr>
            <a:srgbClr val="F26B43"/>
          </p15:clr>
        </p15:guide>
        <p15:guide id="20" pos="3440">
          <p15:clr>
            <a:srgbClr val="F26B43"/>
          </p15:clr>
        </p15:guide>
        <p15:guide id="21" pos="3530">
          <p15:clr>
            <a:srgbClr val="F26B43"/>
          </p15:clr>
        </p15:guide>
        <p15:guide id="22" pos="3771">
          <p15:clr>
            <a:srgbClr val="F26B43"/>
          </p15:clr>
        </p15:guide>
        <p15:guide id="23" pos="3862">
          <p15:clr>
            <a:srgbClr val="F26B43"/>
          </p15:clr>
        </p15:guide>
        <p15:guide id="24" pos="4104">
          <p15:clr>
            <a:srgbClr val="F26B43"/>
          </p15:clr>
        </p15:guide>
        <p15:guide id="25" orient="horz" pos="636">
          <p15:clr>
            <a:srgbClr val="F26B43"/>
          </p15:clr>
        </p15:guide>
        <p15:guide id="26" orient="horz" pos="2916">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66.xml"/><Relationship Id="rId5" Type="http://schemas.openxmlformats.org/officeDocument/2006/relationships/image" Target="../media/image5.png"/><Relationship Id="rId4" Type="http://schemas.openxmlformats.org/officeDocument/2006/relationships/image" Target="../media/image4.emf"/></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email">
            <a:extLst>
              <a:ext uri="{BEBA8EAE-BF5A-486C-A8C5-ECC9F3942E4B}">
                <a14:imgProps xmlns:a14="http://schemas.microsoft.com/office/drawing/2010/main">
                  <a14:imgLayer r:embed="rId3">
                    <a14:imgEffect>
                      <a14:sharpenSoften amount="-10000"/>
                    </a14:imgEffect>
                    <a14:imgEffect>
                      <a14:brightnessContrast bright="-30000"/>
                    </a14:imgEffect>
                  </a14:imgLayer>
                </a14:imgProps>
              </a:ext>
              <a:ext uri="{28A0092B-C50C-407E-A947-70E740481C1C}">
                <a14:useLocalDpi xmlns:a14="http://schemas.microsoft.com/office/drawing/2010/main"/>
              </a:ext>
            </a:extLst>
          </a:blip>
          <a:srcRect/>
          <a:stretch/>
        </p:blipFill>
        <p:spPr>
          <a:xfrm>
            <a:off x="0" y="0"/>
            <a:ext cx="9144000" cy="5143500"/>
          </a:xfrm>
          <a:prstGeom prst="rect">
            <a:avLst/>
          </a:prstGeom>
        </p:spPr>
      </p:pic>
      <p:sp>
        <p:nvSpPr>
          <p:cNvPr id="6" name="Title 5"/>
          <p:cNvSpPr>
            <a:spLocks noGrp="1"/>
          </p:cNvSpPr>
          <p:nvPr>
            <p:ph type="title"/>
          </p:nvPr>
        </p:nvSpPr>
        <p:spPr/>
        <p:txBody>
          <a:bodyPr/>
          <a:lstStyle/>
          <a:p>
            <a:r>
              <a:rPr lang="es-ES_tradnl" dirty="0"/>
              <a:t>Hacia un equipo de alto desempeño</a:t>
            </a:r>
            <a:br>
              <a:rPr lang="es-ES_tradnl" dirty="0"/>
            </a:br>
            <a:r>
              <a:rPr lang="es-ES_tradnl" sz="2000" dirty="0"/>
              <a:t>equipo de liderazgo local argentina</a:t>
            </a:r>
            <a:endParaRPr lang="es-ES_tradnl" dirty="0"/>
          </a:p>
        </p:txBody>
      </p:sp>
      <p:pic>
        <p:nvPicPr>
          <p:cNvPr id="3" name="Picture 2" descr="Axialent Logo Reverse_Small_CMYK.eps"/>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867150" y="2743200"/>
            <a:ext cx="1409700" cy="406400"/>
          </a:xfrm>
          <a:prstGeom prst="rect">
            <a:avLst/>
          </a:prstGeom>
        </p:spPr>
      </p:pic>
      <p:pic>
        <p:nvPicPr>
          <p:cNvPr id="5" name="Imagen 4" descr="Imagen que contiene dibujo, plato&#10;&#10;Descripción generada automáticamente">
            <a:extLst>
              <a:ext uri="{FF2B5EF4-FFF2-40B4-BE49-F238E27FC236}">
                <a16:creationId xmlns:a16="http://schemas.microsoft.com/office/drawing/2014/main" id="{8B790064-67D0-41AD-8868-59CAD98A2738}"/>
              </a:ext>
            </a:extLst>
          </p:cNvPr>
          <p:cNvPicPr>
            <a:picLocks noChangeAspect="1"/>
          </p:cNvPicPr>
          <p:nvPr/>
        </p:nvPicPr>
        <p:blipFill>
          <a:blip r:embed="rId5"/>
          <a:stretch>
            <a:fillRect/>
          </a:stretch>
        </p:blipFill>
        <p:spPr>
          <a:xfrm>
            <a:off x="3572171" y="481199"/>
            <a:ext cx="1999659" cy="536202"/>
          </a:xfrm>
          <a:prstGeom prst="rect">
            <a:avLst/>
          </a:prstGeom>
        </p:spPr>
      </p:pic>
      <p:sp>
        <p:nvSpPr>
          <p:cNvPr id="7" name="CuadroTexto 6">
            <a:extLst>
              <a:ext uri="{FF2B5EF4-FFF2-40B4-BE49-F238E27FC236}">
                <a16:creationId xmlns:a16="http://schemas.microsoft.com/office/drawing/2014/main" id="{76523705-C317-43D8-8EB4-5A373DB034DC}"/>
              </a:ext>
            </a:extLst>
          </p:cNvPr>
          <p:cNvSpPr txBox="1"/>
          <p:nvPr/>
        </p:nvSpPr>
        <p:spPr>
          <a:xfrm>
            <a:off x="7659298" y="4811868"/>
            <a:ext cx="1484702" cy="300082"/>
          </a:xfrm>
          <a:prstGeom prst="rect">
            <a:avLst/>
          </a:prstGeom>
          <a:noFill/>
        </p:spPr>
        <p:txBody>
          <a:bodyPr wrap="none" rtlCol="0">
            <a:spAutoFit/>
          </a:bodyPr>
          <a:lstStyle/>
          <a:p>
            <a:r>
              <a:rPr lang="es-AR" dirty="0">
                <a:solidFill>
                  <a:schemeClr val="bg1"/>
                </a:solidFill>
              </a:rPr>
              <a:t>Diciembre 2019</a:t>
            </a:r>
          </a:p>
        </p:txBody>
      </p:sp>
    </p:spTree>
    <p:extLst>
      <p:ext uri="{BB962C8B-B14F-4D97-AF65-F5344CB8AC3E}">
        <p14:creationId xmlns:p14="http://schemas.microsoft.com/office/powerpoint/2010/main" val="29947118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160AD2-6593-4954-A25C-A47EF70531E9}"/>
              </a:ext>
            </a:extLst>
          </p:cNvPr>
          <p:cNvSpPr>
            <a:spLocks noGrp="1"/>
          </p:cNvSpPr>
          <p:nvPr>
            <p:ph type="title"/>
          </p:nvPr>
        </p:nvSpPr>
        <p:spPr/>
        <p:txBody>
          <a:bodyPr/>
          <a:lstStyle/>
          <a:p>
            <a:r>
              <a:rPr lang="es-AR" dirty="0"/>
              <a:t>Auto evaluación…</a:t>
            </a:r>
          </a:p>
        </p:txBody>
      </p:sp>
      <p:grpSp>
        <p:nvGrpSpPr>
          <p:cNvPr id="20" name="Grupo 19">
            <a:extLst>
              <a:ext uri="{FF2B5EF4-FFF2-40B4-BE49-F238E27FC236}">
                <a16:creationId xmlns:a16="http://schemas.microsoft.com/office/drawing/2014/main" id="{9432FA7F-66D1-41DC-8061-F3392560CBAE}"/>
              </a:ext>
            </a:extLst>
          </p:cNvPr>
          <p:cNvGrpSpPr/>
          <p:nvPr/>
        </p:nvGrpSpPr>
        <p:grpSpPr>
          <a:xfrm>
            <a:off x="541020" y="992564"/>
            <a:ext cx="3684314" cy="2082046"/>
            <a:chOff x="541020" y="992564"/>
            <a:chExt cx="3684314" cy="2082046"/>
          </a:xfrm>
        </p:grpSpPr>
        <p:grpSp>
          <p:nvGrpSpPr>
            <p:cNvPr id="5" name="Grupo 4">
              <a:extLst>
                <a:ext uri="{FF2B5EF4-FFF2-40B4-BE49-F238E27FC236}">
                  <a16:creationId xmlns:a16="http://schemas.microsoft.com/office/drawing/2014/main" id="{C9DCE211-2437-4197-B732-68B6A0678DDD}"/>
                </a:ext>
              </a:extLst>
            </p:cNvPr>
            <p:cNvGrpSpPr/>
            <p:nvPr/>
          </p:nvGrpSpPr>
          <p:grpSpPr>
            <a:xfrm>
              <a:off x="541020" y="992564"/>
              <a:ext cx="3684314" cy="2082046"/>
              <a:chOff x="342900" y="1186874"/>
              <a:chExt cx="3684314" cy="2082046"/>
            </a:xfrm>
          </p:grpSpPr>
          <p:pic>
            <p:nvPicPr>
              <p:cNvPr id="3" name="Imagen 2">
                <a:extLst>
                  <a:ext uri="{FF2B5EF4-FFF2-40B4-BE49-F238E27FC236}">
                    <a16:creationId xmlns:a16="http://schemas.microsoft.com/office/drawing/2014/main" id="{F6A95AE4-4B80-4029-874C-E3DC0FA48152}"/>
                  </a:ext>
                </a:extLst>
              </p:cNvPr>
              <p:cNvPicPr>
                <a:picLocks noChangeAspect="1"/>
              </p:cNvPicPr>
              <p:nvPr/>
            </p:nvPicPr>
            <p:blipFill rotWithShape="1">
              <a:blip r:embed="rId2"/>
              <a:srcRect l="22750" t="19066" r="22000"/>
              <a:stretch/>
            </p:blipFill>
            <p:spPr>
              <a:xfrm>
                <a:off x="342900" y="1371540"/>
                <a:ext cx="3684314" cy="1897380"/>
              </a:xfrm>
              <a:prstGeom prst="rect">
                <a:avLst/>
              </a:prstGeom>
            </p:spPr>
          </p:pic>
          <p:sp>
            <p:nvSpPr>
              <p:cNvPr id="4" name="CuadroTexto 3">
                <a:extLst>
                  <a:ext uri="{FF2B5EF4-FFF2-40B4-BE49-F238E27FC236}">
                    <a16:creationId xmlns:a16="http://schemas.microsoft.com/office/drawing/2014/main" id="{7225C84E-B8AD-41A3-9ED1-28E7966E2C3D}"/>
                  </a:ext>
                </a:extLst>
              </p:cNvPr>
              <p:cNvSpPr txBox="1"/>
              <p:nvPr/>
            </p:nvSpPr>
            <p:spPr>
              <a:xfrm>
                <a:off x="481987" y="1186874"/>
                <a:ext cx="3406140" cy="369332"/>
              </a:xfrm>
              <a:prstGeom prst="rect">
                <a:avLst/>
              </a:prstGeom>
              <a:noFill/>
            </p:spPr>
            <p:txBody>
              <a:bodyPr wrap="square" rtlCol="0">
                <a:spAutoFit/>
              </a:bodyPr>
              <a:lstStyle/>
              <a:p>
                <a:pPr algn="ctr"/>
                <a:r>
                  <a:rPr lang="es-AR" sz="900" dirty="0"/>
                  <a:t>6. Tenemos un propósito compartido (¿por qué hacemos lo que hacemos?)</a:t>
                </a:r>
              </a:p>
            </p:txBody>
          </p:sp>
        </p:grpSp>
        <p:cxnSp>
          <p:nvCxnSpPr>
            <p:cNvPr id="12" name="Straight Connector 20">
              <a:extLst>
                <a:ext uri="{FF2B5EF4-FFF2-40B4-BE49-F238E27FC236}">
                  <a16:creationId xmlns:a16="http://schemas.microsoft.com/office/drawing/2014/main" id="{D6E84A7D-4FF7-4F69-96E6-9AD239DB9DF8}"/>
                </a:ext>
              </a:extLst>
            </p:cNvPr>
            <p:cNvCxnSpPr>
              <a:cxnSpLocks/>
              <a:stCxn id="13" idx="1"/>
            </p:cNvCxnSpPr>
            <p:nvPr/>
          </p:nvCxnSpPr>
          <p:spPr bwMode="auto">
            <a:xfrm>
              <a:off x="1919288" y="1483124"/>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3" name="TextBox 21">
              <a:extLst>
                <a:ext uri="{FF2B5EF4-FFF2-40B4-BE49-F238E27FC236}">
                  <a16:creationId xmlns:a16="http://schemas.microsoft.com/office/drawing/2014/main" id="{091BAD5F-940B-4103-9CF1-572D8B4AA3D8}"/>
                </a:ext>
              </a:extLst>
            </p:cNvPr>
            <p:cNvSpPr txBox="1"/>
            <p:nvPr/>
          </p:nvSpPr>
          <p:spPr>
            <a:xfrm>
              <a:off x="1919288" y="1367708"/>
              <a:ext cx="740908" cy="230832"/>
            </a:xfrm>
            <a:prstGeom prst="rect">
              <a:avLst/>
            </a:prstGeom>
            <a:noFill/>
          </p:spPr>
          <p:txBody>
            <a:bodyPr wrap="none" rtlCol="0">
              <a:spAutoFit/>
            </a:bodyPr>
            <a:lstStyle/>
            <a:p>
              <a:r>
                <a:rPr lang="es-AR" sz="900" b="1" dirty="0">
                  <a:solidFill>
                    <a:srgbClr val="C00000"/>
                  </a:solidFill>
                </a:rPr>
                <a:t>PROM. 3,9</a:t>
              </a:r>
            </a:p>
          </p:txBody>
        </p:sp>
      </p:grpSp>
      <p:grpSp>
        <p:nvGrpSpPr>
          <p:cNvPr id="21" name="Grupo 20">
            <a:extLst>
              <a:ext uri="{FF2B5EF4-FFF2-40B4-BE49-F238E27FC236}">
                <a16:creationId xmlns:a16="http://schemas.microsoft.com/office/drawing/2014/main" id="{5561898D-AC51-448E-96DE-41E00140EC84}"/>
              </a:ext>
            </a:extLst>
          </p:cNvPr>
          <p:cNvGrpSpPr/>
          <p:nvPr/>
        </p:nvGrpSpPr>
        <p:grpSpPr>
          <a:xfrm>
            <a:off x="4674850" y="992564"/>
            <a:ext cx="3592850" cy="2137458"/>
            <a:chOff x="4674850" y="992564"/>
            <a:chExt cx="3592850" cy="2137458"/>
          </a:xfrm>
        </p:grpSpPr>
        <p:pic>
          <p:nvPicPr>
            <p:cNvPr id="9" name="Imagen 8">
              <a:extLst>
                <a:ext uri="{FF2B5EF4-FFF2-40B4-BE49-F238E27FC236}">
                  <a16:creationId xmlns:a16="http://schemas.microsoft.com/office/drawing/2014/main" id="{29338B74-51DD-4438-9F51-79AC3707265B}"/>
                </a:ext>
              </a:extLst>
            </p:cNvPr>
            <p:cNvPicPr>
              <a:picLocks noChangeAspect="1"/>
            </p:cNvPicPr>
            <p:nvPr/>
          </p:nvPicPr>
          <p:blipFill rotWithShape="1">
            <a:blip r:embed="rId3"/>
            <a:srcRect l="24000" t="18409" r="23375"/>
            <a:stretch/>
          </p:blipFill>
          <p:spPr>
            <a:xfrm>
              <a:off x="4674850" y="1171671"/>
              <a:ext cx="3592850" cy="1958351"/>
            </a:xfrm>
            <a:prstGeom prst="rect">
              <a:avLst/>
            </a:prstGeom>
          </p:spPr>
        </p:pic>
        <p:sp>
          <p:nvSpPr>
            <p:cNvPr id="8" name="CuadroTexto 7">
              <a:extLst>
                <a:ext uri="{FF2B5EF4-FFF2-40B4-BE49-F238E27FC236}">
                  <a16:creationId xmlns:a16="http://schemas.microsoft.com/office/drawing/2014/main" id="{3923F124-E019-420A-8969-022C20451F45}"/>
                </a:ext>
              </a:extLst>
            </p:cNvPr>
            <p:cNvSpPr txBox="1"/>
            <p:nvPr/>
          </p:nvSpPr>
          <p:spPr>
            <a:xfrm>
              <a:off x="4747282" y="992564"/>
              <a:ext cx="3406140" cy="230832"/>
            </a:xfrm>
            <a:prstGeom prst="rect">
              <a:avLst/>
            </a:prstGeom>
            <a:noFill/>
          </p:spPr>
          <p:txBody>
            <a:bodyPr wrap="square" rtlCol="0">
              <a:spAutoFit/>
            </a:bodyPr>
            <a:lstStyle/>
            <a:p>
              <a:pPr algn="ctr"/>
              <a:r>
                <a:rPr lang="es-AR" sz="900" dirty="0"/>
                <a:t>7. Tenemos una visión clara de lo que queremos lograr.</a:t>
              </a:r>
            </a:p>
          </p:txBody>
        </p:sp>
        <p:cxnSp>
          <p:nvCxnSpPr>
            <p:cNvPr id="15" name="Straight Connector 20">
              <a:extLst>
                <a:ext uri="{FF2B5EF4-FFF2-40B4-BE49-F238E27FC236}">
                  <a16:creationId xmlns:a16="http://schemas.microsoft.com/office/drawing/2014/main" id="{78E5DB03-CEAB-435B-8205-EBD42B2A5A94}"/>
                </a:ext>
              </a:extLst>
            </p:cNvPr>
            <p:cNvCxnSpPr>
              <a:cxnSpLocks/>
              <a:stCxn id="16" idx="1"/>
            </p:cNvCxnSpPr>
            <p:nvPr/>
          </p:nvCxnSpPr>
          <p:spPr bwMode="auto">
            <a:xfrm>
              <a:off x="6061108" y="1509640"/>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6" name="TextBox 21">
              <a:extLst>
                <a:ext uri="{FF2B5EF4-FFF2-40B4-BE49-F238E27FC236}">
                  <a16:creationId xmlns:a16="http://schemas.microsoft.com/office/drawing/2014/main" id="{D039E53D-36B1-4B3E-8D73-9BF397154954}"/>
                </a:ext>
              </a:extLst>
            </p:cNvPr>
            <p:cNvSpPr txBox="1"/>
            <p:nvPr/>
          </p:nvSpPr>
          <p:spPr>
            <a:xfrm>
              <a:off x="6061108" y="1394224"/>
              <a:ext cx="740908" cy="230832"/>
            </a:xfrm>
            <a:prstGeom prst="rect">
              <a:avLst/>
            </a:prstGeom>
            <a:noFill/>
          </p:spPr>
          <p:txBody>
            <a:bodyPr wrap="none" rtlCol="0">
              <a:spAutoFit/>
            </a:bodyPr>
            <a:lstStyle/>
            <a:p>
              <a:r>
                <a:rPr lang="es-AR" sz="900" b="1" dirty="0">
                  <a:solidFill>
                    <a:srgbClr val="C00000"/>
                  </a:solidFill>
                </a:rPr>
                <a:t>PROM. 3,7</a:t>
              </a:r>
            </a:p>
          </p:txBody>
        </p:sp>
      </p:grpSp>
      <p:grpSp>
        <p:nvGrpSpPr>
          <p:cNvPr id="22" name="Grupo 21">
            <a:extLst>
              <a:ext uri="{FF2B5EF4-FFF2-40B4-BE49-F238E27FC236}">
                <a16:creationId xmlns:a16="http://schemas.microsoft.com/office/drawing/2014/main" id="{41AEB902-94F5-463C-AA7B-B030BC2E6646}"/>
              </a:ext>
            </a:extLst>
          </p:cNvPr>
          <p:cNvGrpSpPr/>
          <p:nvPr/>
        </p:nvGrpSpPr>
        <p:grpSpPr>
          <a:xfrm>
            <a:off x="2489879" y="3168398"/>
            <a:ext cx="3960473" cy="1935196"/>
            <a:chOff x="2489879" y="3168398"/>
            <a:chExt cx="3960473" cy="1935196"/>
          </a:xfrm>
        </p:grpSpPr>
        <p:pic>
          <p:nvPicPr>
            <p:cNvPr id="10" name="Imagen 9">
              <a:extLst>
                <a:ext uri="{FF2B5EF4-FFF2-40B4-BE49-F238E27FC236}">
                  <a16:creationId xmlns:a16="http://schemas.microsoft.com/office/drawing/2014/main" id="{7A6A9D3E-921C-48C7-8E7A-A38B1D53D035}"/>
                </a:ext>
              </a:extLst>
            </p:cNvPr>
            <p:cNvPicPr>
              <a:picLocks noChangeAspect="1"/>
            </p:cNvPicPr>
            <p:nvPr/>
          </p:nvPicPr>
          <p:blipFill rotWithShape="1">
            <a:blip r:embed="rId4"/>
            <a:srcRect l="23625" t="19986" r="23750"/>
            <a:stretch/>
          </p:blipFill>
          <p:spPr>
            <a:xfrm>
              <a:off x="2819750" y="3339226"/>
              <a:ext cx="3300730" cy="1764368"/>
            </a:xfrm>
            <a:prstGeom prst="rect">
              <a:avLst/>
            </a:prstGeom>
          </p:spPr>
        </p:pic>
        <p:sp>
          <p:nvSpPr>
            <p:cNvPr id="11" name="CuadroTexto 10">
              <a:extLst>
                <a:ext uri="{FF2B5EF4-FFF2-40B4-BE49-F238E27FC236}">
                  <a16:creationId xmlns:a16="http://schemas.microsoft.com/office/drawing/2014/main" id="{B189EC41-3BD5-481E-BD68-53837B4899C9}"/>
                </a:ext>
              </a:extLst>
            </p:cNvPr>
            <p:cNvSpPr txBox="1"/>
            <p:nvPr/>
          </p:nvSpPr>
          <p:spPr>
            <a:xfrm>
              <a:off x="2489879" y="3168398"/>
              <a:ext cx="3960473" cy="230832"/>
            </a:xfrm>
            <a:prstGeom prst="rect">
              <a:avLst/>
            </a:prstGeom>
            <a:noFill/>
          </p:spPr>
          <p:txBody>
            <a:bodyPr wrap="square" rtlCol="0">
              <a:spAutoFit/>
            </a:bodyPr>
            <a:lstStyle/>
            <a:p>
              <a:pPr algn="ctr"/>
              <a:r>
                <a:rPr lang="es-AR" sz="900" dirty="0"/>
                <a:t>8. Trabajamos para alcanzar objetivos compartidos de corto plazo.</a:t>
              </a:r>
            </a:p>
          </p:txBody>
        </p:sp>
        <p:cxnSp>
          <p:nvCxnSpPr>
            <p:cNvPr id="17" name="Straight Connector 20">
              <a:extLst>
                <a:ext uri="{FF2B5EF4-FFF2-40B4-BE49-F238E27FC236}">
                  <a16:creationId xmlns:a16="http://schemas.microsoft.com/office/drawing/2014/main" id="{11FDF231-8DF9-4216-9912-3515C45ACB9B}"/>
                </a:ext>
              </a:extLst>
            </p:cNvPr>
            <p:cNvCxnSpPr>
              <a:cxnSpLocks/>
              <a:stCxn id="18" idx="1"/>
            </p:cNvCxnSpPr>
            <p:nvPr/>
          </p:nvCxnSpPr>
          <p:spPr bwMode="auto">
            <a:xfrm>
              <a:off x="4222886" y="3561198"/>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8" name="TextBox 21">
              <a:extLst>
                <a:ext uri="{FF2B5EF4-FFF2-40B4-BE49-F238E27FC236}">
                  <a16:creationId xmlns:a16="http://schemas.microsoft.com/office/drawing/2014/main" id="{3D820A5B-3E86-438E-8232-FCD6696499D1}"/>
                </a:ext>
              </a:extLst>
            </p:cNvPr>
            <p:cNvSpPr txBox="1"/>
            <p:nvPr/>
          </p:nvSpPr>
          <p:spPr>
            <a:xfrm>
              <a:off x="4222886" y="3445782"/>
              <a:ext cx="740908" cy="230832"/>
            </a:xfrm>
            <a:prstGeom prst="rect">
              <a:avLst/>
            </a:prstGeom>
            <a:noFill/>
          </p:spPr>
          <p:txBody>
            <a:bodyPr wrap="none" rtlCol="0">
              <a:spAutoFit/>
            </a:bodyPr>
            <a:lstStyle/>
            <a:p>
              <a:r>
                <a:rPr lang="es-AR" sz="900" b="1" dirty="0">
                  <a:solidFill>
                    <a:srgbClr val="C00000"/>
                  </a:solidFill>
                </a:rPr>
                <a:t>PROM. 3,6</a:t>
              </a:r>
            </a:p>
          </p:txBody>
        </p:sp>
      </p:grpSp>
      <p:sp>
        <p:nvSpPr>
          <p:cNvPr id="19" name="TextBox 14">
            <a:extLst>
              <a:ext uri="{FF2B5EF4-FFF2-40B4-BE49-F238E27FC236}">
                <a16:creationId xmlns:a16="http://schemas.microsoft.com/office/drawing/2014/main" id="{CEC4E01E-C5D7-4014-946F-9D905AC8DAA0}"/>
              </a:ext>
            </a:extLst>
          </p:cNvPr>
          <p:cNvSpPr txBox="1"/>
          <p:nvPr/>
        </p:nvSpPr>
        <p:spPr>
          <a:xfrm>
            <a:off x="7068716" y="72634"/>
            <a:ext cx="1989559" cy="707886"/>
          </a:xfrm>
          <a:prstGeom prst="rect">
            <a:avLst/>
          </a:prstGeom>
          <a:solidFill>
            <a:srgbClr val="A6A6A6">
              <a:lumMod val="20000"/>
              <a:lumOff val="80000"/>
            </a:srgbClr>
          </a:solidFill>
        </p:spPr>
        <p:txBody>
          <a:bodyPr wrap="square" rtlCol="0">
            <a:spAutoFit/>
          </a:bodyPr>
          <a:lstStyle/>
          <a:p>
            <a:pPr lvl="0">
              <a:defRPr/>
            </a:pPr>
            <a:r>
              <a:rPr lang="es-AR" sz="800" kern="0" dirty="0">
                <a:cs typeface="Arial"/>
              </a:rPr>
              <a:t>5: Totalmente de acuerdo</a:t>
            </a:r>
          </a:p>
          <a:p>
            <a:pPr lvl="0">
              <a:defRPr/>
            </a:pPr>
            <a:r>
              <a:rPr kumimoji="0" lang="es-AR" sz="800" i="0" u="none" strike="noStrike" kern="0" cap="none" spc="0" normalizeH="0" baseline="0" noProof="0" dirty="0">
                <a:ln>
                  <a:noFill/>
                </a:ln>
                <a:effectLst/>
                <a:uLnTx/>
                <a:uFillTx/>
                <a:cs typeface="Arial"/>
              </a:rPr>
              <a:t>4: De acuerdo</a:t>
            </a:r>
          </a:p>
          <a:p>
            <a:pPr lvl="0">
              <a:defRPr/>
            </a:pPr>
            <a:r>
              <a:rPr lang="es-AR" sz="800" kern="0" dirty="0">
                <a:cs typeface="Arial"/>
              </a:rPr>
              <a:t>3: Ni de acuerdo ni en desacuerdo</a:t>
            </a:r>
          </a:p>
          <a:p>
            <a:pPr lvl="0">
              <a:defRPr/>
            </a:pPr>
            <a:r>
              <a:rPr kumimoji="0" lang="es-AR" sz="800" i="0" u="none" strike="noStrike" kern="0" cap="none" spc="0" normalizeH="0" baseline="0" noProof="0" dirty="0">
                <a:ln>
                  <a:noFill/>
                </a:ln>
                <a:effectLst/>
                <a:uLnTx/>
                <a:uFillTx/>
                <a:cs typeface="Arial"/>
              </a:rPr>
              <a:t>2: En desacuerdo</a:t>
            </a:r>
          </a:p>
          <a:p>
            <a:pPr lvl="0">
              <a:defRPr/>
            </a:pPr>
            <a:r>
              <a:rPr lang="es-AR" sz="800" kern="0" dirty="0">
                <a:cs typeface="Arial"/>
              </a:rPr>
              <a:t>1: Totalmente en desacuerdo</a:t>
            </a:r>
            <a:endParaRPr kumimoji="0" lang="es-AR" sz="800" i="0" u="none" strike="noStrike" kern="0" cap="none" spc="0" normalizeH="0" baseline="0" noProof="0" dirty="0">
              <a:ln>
                <a:noFill/>
              </a:ln>
              <a:effectLst/>
              <a:uLnTx/>
              <a:uFillTx/>
              <a:cs typeface="Arial"/>
            </a:endParaRPr>
          </a:p>
        </p:txBody>
      </p:sp>
    </p:spTree>
    <p:extLst>
      <p:ext uri="{BB962C8B-B14F-4D97-AF65-F5344CB8AC3E}">
        <p14:creationId xmlns:p14="http://schemas.microsoft.com/office/powerpoint/2010/main" val="9683297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D4781C-44E7-40D1-873D-3F6A1039FC37}"/>
              </a:ext>
            </a:extLst>
          </p:cNvPr>
          <p:cNvSpPr>
            <a:spLocks noGrp="1"/>
          </p:cNvSpPr>
          <p:nvPr>
            <p:ph type="title"/>
          </p:nvPr>
        </p:nvSpPr>
        <p:spPr/>
        <p:txBody>
          <a:bodyPr/>
          <a:lstStyle/>
          <a:p>
            <a:r>
              <a:rPr lang="es-AR" dirty="0"/>
              <a:t>Auto evaluación…</a:t>
            </a:r>
          </a:p>
        </p:txBody>
      </p:sp>
      <p:grpSp>
        <p:nvGrpSpPr>
          <p:cNvPr id="14" name="Grupo 13">
            <a:extLst>
              <a:ext uri="{FF2B5EF4-FFF2-40B4-BE49-F238E27FC236}">
                <a16:creationId xmlns:a16="http://schemas.microsoft.com/office/drawing/2014/main" id="{5581C49B-B201-45CF-AC02-B61BB051E7D4}"/>
              </a:ext>
            </a:extLst>
          </p:cNvPr>
          <p:cNvGrpSpPr/>
          <p:nvPr/>
        </p:nvGrpSpPr>
        <p:grpSpPr>
          <a:xfrm>
            <a:off x="4992358" y="1266884"/>
            <a:ext cx="4067175" cy="2634665"/>
            <a:chOff x="4992358" y="1266884"/>
            <a:chExt cx="4067175" cy="2634665"/>
          </a:xfrm>
        </p:grpSpPr>
        <p:pic>
          <p:nvPicPr>
            <p:cNvPr id="3" name="Imagen 2">
              <a:extLst>
                <a:ext uri="{FF2B5EF4-FFF2-40B4-BE49-F238E27FC236}">
                  <a16:creationId xmlns:a16="http://schemas.microsoft.com/office/drawing/2014/main" id="{171FD3AF-0326-45FC-AD58-EEF9E21BD1AF}"/>
                </a:ext>
              </a:extLst>
            </p:cNvPr>
            <p:cNvPicPr>
              <a:picLocks noChangeAspect="1"/>
            </p:cNvPicPr>
            <p:nvPr/>
          </p:nvPicPr>
          <p:blipFill rotWithShape="1">
            <a:blip r:embed="rId2"/>
            <a:srcRect l="22760" t="24598" r="22604"/>
            <a:stretch/>
          </p:blipFill>
          <p:spPr>
            <a:xfrm>
              <a:off x="4992358" y="1774715"/>
              <a:ext cx="4067175" cy="2126834"/>
            </a:xfrm>
            <a:prstGeom prst="rect">
              <a:avLst/>
            </a:prstGeom>
          </p:spPr>
        </p:pic>
        <p:sp>
          <p:nvSpPr>
            <p:cNvPr id="4" name="CuadroTexto 3">
              <a:extLst>
                <a:ext uri="{FF2B5EF4-FFF2-40B4-BE49-F238E27FC236}">
                  <a16:creationId xmlns:a16="http://schemas.microsoft.com/office/drawing/2014/main" id="{3714E395-C8FB-4B00-9DE8-8D852DF8569A}"/>
                </a:ext>
              </a:extLst>
            </p:cNvPr>
            <p:cNvSpPr txBox="1"/>
            <p:nvPr/>
          </p:nvSpPr>
          <p:spPr>
            <a:xfrm>
              <a:off x="5080000" y="1266884"/>
              <a:ext cx="3891893" cy="507831"/>
            </a:xfrm>
            <a:prstGeom prst="rect">
              <a:avLst/>
            </a:prstGeom>
            <a:noFill/>
          </p:spPr>
          <p:txBody>
            <a:bodyPr wrap="square" rtlCol="0">
              <a:spAutoFit/>
            </a:bodyPr>
            <a:lstStyle/>
            <a:p>
              <a:pPr algn="ctr"/>
              <a:r>
                <a:rPr lang="es-AR" sz="900" dirty="0"/>
                <a:t>10. Mi trabajo con el equipo acerca de nuestra visión y objetivos compartidos es tan importante como, o más importante que, mis objetivos individuales.</a:t>
              </a:r>
            </a:p>
          </p:txBody>
        </p:sp>
        <p:cxnSp>
          <p:nvCxnSpPr>
            <p:cNvPr id="5" name="Straight Connector 20">
              <a:extLst>
                <a:ext uri="{FF2B5EF4-FFF2-40B4-BE49-F238E27FC236}">
                  <a16:creationId xmlns:a16="http://schemas.microsoft.com/office/drawing/2014/main" id="{D33F515D-22FE-4358-A385-C4BC9FBA7A13}"/>
                </a:ext>
              </a:extLst>
            </p:cNvPr>
            <p:cNvCxnSpPr>
              <a:cxnSpLocks/>
              <a:stCxn id="6" idx="1"/>
            </p:cNvCxnSpPr>
            <p:nvPr/>
          </p:nvCxnSpPr>
          <p:spPr bwMode="auto">
            <a:xfrm>
              <a:off x="6781198" y="2298310"/>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6" name="TextBox 21">
              <a:extLst>
                <a:ext uri="{FF2B5EF4-FFF2-40B4-BE49-F238E27FC236}">
                  <a16:creationId xmlns:a16="http://schemas.microsoft.com/office/drawing/2014/main" id="{28EF32C7-CEC6-4317-B1FB-80C5E5B6025B}"/>
                </a:ext>
              </a:extLst>
            </p:cNvPr>
            <p:cNvSpPr txBox="1"/>
            <p:nvPr/>
          </p:nvSpPr>
          <p:spPr>
            <a:xfrm>
              <a:off x="6781198" y="2182894"/>
              <a:ext cx="740908" cy="230832"/>
            </a:xfrm>
            <a:prstGeom prst="rect">
              <a:avLst/>
            </a:prstGeom>
            <a:noFill/>
          </p:spPr>
          <p:txBody>
            <a:bodyPr wrap="none" rtlCol="0">
              <a:spAutoFit/>
            </a:bodyPr>
            <a:lstStyle/>
            <a:p>
              <a:r>
                <a:rPr lang="es-AR" sz="900" b="1" dirty="0">
                  <a:solidFill>
                    <a:srgbClr val="C00000"/>
                  </a:solidFill>
                </a:rPr>
                <a:t>PROM. 3,5</a:t>
              </a:r>
            </a:p>
          </p:txBody>
        </p:sp>
      </p:grpSp>
      <p:grpSp>
        <p:nvGrpSpPr>
          <p:cNvPr id="13" name="Grupo 12">
            <a:extLst>
              <a:ext uri="{FF2B5EF4-FFF2-40B4-BE49-F238E27FC236}">
                <a16:creationId xmlns:a16="http://schemas.microsoft.com/office/drawing/2014/main" id="{7835E6FD-38D8-4E1E-9F8F-3E6BB7FA3310}"/>
              </a:ext>
            </a:extLst>
          </p:cNvPr>
          <p:cNvGrpSpPr/>
          <p:nvPr/>
        </p:nvGrpSpPr>
        <p:grpSpPr>
          <a:xfrm>
            <a:off x="430540" y="1266883"/>
            <a:ext cx="4067176" cy="2569137"/>
            <a:chOff x="430540" y="1266883"/>
            <a:chExt cx="4067176" cy="2569137"/>
          </a:xfrm>
        </p:grpSpPr>
        <p:pic>
          <p:nvPicPr>
            <p:cNvPr id="8" name="Imagen 7" descr="Captura de pantalla de un celular&#10;&#10;Descripción generada automáticamente">
              <a:extLst>
                <a:ext uri="{FF2B5EF4-FFF2-40B4-BE49-F238E27FC236}">
                  <a16:creationId xmlns:a16="http://schemas.microsoft.com/office/drawing/2014/main" id="{9D273EC8-107F-43C1-B43D-C2FAF74E5952}"/>
                </a:ext>
              </a:extLst>
            </p:cNvPr>
            <p:cNvPicPr>
              <a:picLocks noChangeAspect="1"/>
            </p:cNvPicPr>
            <p:nvPr/>
          </p:nvPicPr>
          <p:blipFill rotWithShape="1">
            <a:blip r:embed="rId3"/>
            <a:srcRect l="23863" t="18199" r="22966"/>
            <a:stretch/>
          </p:blipFill>
          <p:spPr>
            <a:xfrm>
              <a:off x="430540" y="1636215"/>
              <a:ext cx="4067176" cy="2199805"/>
            </a:xfrm>
            <a:prstGeom prst="rect">
              <a:avLst/>
            </a:prstGeom>
          </p:spPr>
        </p:pic>
        <p:sp>
          <p:nvSpPr>
            <p:cNvPr id="9" name="CuadroTexto 8">
              <a:extLst>
                <a:ext uri="{FF2B5EF4-FFF2-40B4-BE49-F238E27FC236}">
                  <a16:creationId xmlns:a16="http://schemas.microsoft.com/office/drawing/2014/main" id="{F11C4668-0710-46D3-82AF-D7BB8B4013B8}"/>
                </a:ext>
              </a:extLst>
            </p:cNvPr>
            <p:cNvSpPr txBox="1"/>
            <p:nvPr/>
          </p:nvSpPr>
          <p:spPr>
            <a:xfrm>
              <a:off x="518182" y="1266883"/>
              <a:ext cx="3891893" cy="369332"/>
            </a:xfrm>
            <a:prstGeom prst="rect">
              <a:avLst/>
            </a:prstGeom>
            <a:noFill/>
          </p:spPr>
          <p:txBody>
            <a:bodyPr wrap="square" rtlCol="0">
              <a:spAutoFit/>
            </a:bodyPr>
            <a:lstStyle/>
            <a:p>
              <a:pPr algn="ctr"/>
              <a:r>
                <a:rPr lang="es-AR" sz="900" dirty="0"/>
                <a:t>9. Tenemos un entendimiento compartido de las prioridades para alcanzar los objetivos.</a:t>
              </a:r>
            </a:p>
          </p:txBody>
        </p:sp>
        <p:cxnSp>
          <p:nvCxnSpPr>
            <p:cNvPr id="10" name="Straight Connector 20">
              <a:extLst>
                <a:ext uri="{FF2B5EF4-FFF2-40B4-BE49-F238E27FC236}">
                  <a16:creationId xmlns:a16="http://schemas.microsoft.com/office/drawing/2014/main" id="{C8522203-A262-4328-8FF2-E7F97B8AB644}"/>
                </a:ext>
              </a:extLst>
            </p:cNvPr>
            <p:cNvCxnSpPr>
              <a:cxnSpLocks/>
              <a:stCxn id="11" idx="1"/>
            </p:cNvCxnSpPr>
            <p:nvPr/>
          </p:nvCxnSpPr>
          <p:spPr bwMode="auto">
            <a:xfrm>
              <a:off x="3283405" y="2155516"/>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1" name="TextBox 21">
              <a:extLst>
                <a:ext uri="{FF2B5EF4-FFF2-40B4-BE49-F238E27FC236}">
                  <a16:creationId xmlns:a16="http://schemas.microsoft.com/office/drawing/2014/main" id="{790A3426-4F27-479C-AC8A-733D46C1C371}"/>
                </a:ext>
              </a:extLst>
            </p:cNvPr>
            <p:cNvSpPr txBox="1"/>
            <p:nvPr/>
          </p:nvSpPr>
          <p:spPr>
            <a:xfrm>
              <a:off x="3283405" y="2040100"/>
              <a:ext cx="740908" cy="230832"/>
            </a:xfrm>
            <a:prstGeom prst="rect">
              <a:avLst/>
            </a:prstGeom>
            <a:noFill/>
          </p:spPr>
          <p:txBody>
            <a:bodyPr wrap="none" rtlCol="0">
              <a:spAutoFit/>
            </a:bodyPr>
            <a:lstStyle/>
            <a:p>
              <a:r>
                <a:rPr lang="es-AR" sz="900" b="1" dirty="0">
                  <a:solidFill>
                    <a:srgbClr val="C00000"/>
                  </a:solidFill>
                </a:rPr>
                <a:t>PROM. 2,0</a:t>
              </a:r>
            </a:p>
          </p:txBody>
        </p:sp>
      </p:grpSp>
      <p:sp>
        <p:nvSpPr>
          <p:cNvPr id="12" name="TextBox 14">
            <a:extLst>
              <a:ext uri="{FF2B5EF4-FFF2-40B4-BE49-F238E27FC236}">
                <a16:creationId xmlns:a16="http://schemas.microsoft.com/office/drawing/2014/main" id="{0A3851B3-A2DA-4A90-AB94-2D1F8F870B19}"/>
              </a:ext>
            </a:extLst>
          </p:cNvPr>
          <p:cNvSpPr txBox="1"/>
          <p:nvPr/>
        </p:nvSpPr>
        <p:spPr>
          <a:xfrm>
            <a:off x="7068716" y="72634"/>
            <a:ext cx="1989559" cy="707886"/>
          </a:xfrm>
          <a:prstGeom prst="rect">
            <a:avLst/>
          </a:prstGeom>
          <a:solidFill>
            <a:srgbClr val="A6A6A6">
              <a:lumMod val="20000"/>
              <a:lumOff val="80000"/>
            </a:srgbClr>
          </a:solidFill>
        </p:spPr>
        <p:txBody>
          <a:bodyPr wrap="square" rtlCol="0">
            <a:spAutoFit/>
          </a:bodyPr>
          <a:lstStyle/>
          <a:p>
            <a:pPr lvl="0">
              <a:defRPr/>
            </a:pPr>
            <a:r>
              <a:rPr lang="es-AR" sz="800" kern="0" dirty="0">
                <a:cs typeface="Arial"/>
              </a:rPr>
              <a:t>5: Totalmente de acuerdo</a:t>
            </a:r>
          </a:p>
          <a:p>
            <a:pPr lvl="0">
              <a:defRPr/>
            </a:pPr>
            <a:r>
              <a:rPr kumimoji="0" lang="es-AR" sz="800" i="0" u="none" strike="noStrike" kern="0" cap="none" spc="0" normalizeH="0" baseline="0" noProof="0" dirty="0">
                <a:ln>
                  <a:noFill/>
                </a:ln>
                <a:effectLst/>
                <a:uLnTx/>
                <a:uFillTx/>
                <a:cs typeface="Arial"/>
              </a:rPr>
              <a:t>4: De acuerdo</a:t>
            </a:r>
          </a:p>
          <a:p>
            <a:pPr lvl="0">
              <a:defRPr/>
            </a:pPr>
            <a:r>
              <a:rPr lang="es-AR" sz="800" kern="0" dirty="0">
                <a:cs typeface="Arial"/>
              </a:rPr>
              <a:t>3: Ni de acuerdo ni en desacuerdo</a:t>
            </a:r>
          </a:p>
          <a:p>
            <a:pPr lvl="0">
              <a:defRPr/>
            </a:pPr>
            <a:r>
              <a:rPr kumimoji="0" lang="es-AR" sz="800" i="0" u="none" strike="noStrike" kern="0" cap="none" spc="0" normalizeH="0" baseline="0" noProof="0" dirty="0">
                <a:ln>
                  <a:noFill/>
                </a:ln>
                <a:effectLst/>
                <a:uLnTx/>
                <a:uFillTx/>
                <a:cs typeface="Arial"/>
              </a:rPr>
              <a:t>2: En desacuerdo</a:t>
            </a:r>
          </a:p>
          <a:p>
            <a:pPr lvl="0">
              <a:defRPr/>
            </a:pPr>
            <a:r>
              <a:rPr lang="es-AR" sz="800" kern="0" dirty="0">
                <a:cs typeface="Arial"/>
              </a:rPr>
              <a:t>1: Totalmente en desacuerdo</a:t>
            </a:r>
            <a:endParaRPr kumimoji="0" lang="es-AR" sz="800" i="0" u="none" strike="noStrike" kern="0" cap="none" spc="0" normalizeH="0" baseline="0" noProof="0" dirty="0">
              <a:ln>
                <a:noFill/>
              </a:ln>
              <a:effectLst/>
              <a:uLnTx/>
              <a:uFillTx/>
              <a:cs typeface="Arial"/>
            </a:endParaRPr>
          </a:p>
        </p:txBody>
      </p:sp>
    </p:spTree>
    <p:extLst>
      <p:ext uri="{BB962C8B-B14F-4D97-AF65-F5344CB8AC3E}">
        <p14:creationId xmlns:p14="http://schemas.microsoft.com/office/powerpoint/2010/main" val="2271794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82C846-74D2-42A9-B1B0-34DFFA364541}"/>
              </a:ext>
            </a:extLst>
          </p:cNvPr>
          <p:cNvSpPr>
            <a:spLocks noGrp="1"/>
          </p:cNvSpPr>
          <p:nvPr>
            <p:ph type="title"/>
          </p:nvPr>
        </p:nvSpPr>
        <p:spPr/>
        <p:txBody>
          <a:bodyPr/>
          <a:lstStyle/>
          <a:p>
            <a:r>
              <a:rPr lang="es-AR" dirty="0"/>
              <a:t>Roles y responsabilidades</a:t>
            </a:r>
          </a:p>
        </p:txBody>
      </p:sp>
      <p:pic>
        <p:nvPicPr>
          <p:cNvPr id="3" name="Picture 5">
            <a:extLst>
              <a:ext uri="{FF2B5EF4-FFF2-40B4-BE49-F238E27FC236}">
                <a16:creationId xmlns:a16="http://schemas.microsoft.com/office/drawing/2014/main" id="{ABC95EB7-EE0E-4DB1-8AD7-622C2600D653}"/>
              </a:ext>
            </a:extLst>
          </p:cNvPr>
          <p:cNvPicPr>
            <a:picLocks noChangeAspect="1"/>
          </p:cNvPicPr>
          <p:nvPr/>
        </p:nvPicPr>
        <p:blipFill>
          <a:blip r:embed="rId2"/>
          <a:stretch>
            <a:fillRect/>
          </a:stretch>
        </p:blipFill>
        <p:spPr>
          <a:xfrm>
            <a:off x="101354" y="93324"/>
            <a:ext cx="950661" cy="916326"/>
          </a:xfrm>
          <a:prstGeom prst="rect">
            <a:avLst/>
          </a:prstGeom>
        </p:spPr>
      </p:pic>
      <p:sp>
        <p:nvSpPr>
          <p:cNvPr id="4" name="TextBox 14">
            <a:extLst>
              <a:ext uri="{FF2B5EF4-FFF2-40B4-BE49-F238E27FC236}">
                <a16:creationId xmlns:a16="http://schemas.microsoft.com/office/drawing/2014/main" id="{BC0EF3BF-3B41-477C-A622-5085BBCDF4C3}"/>
              </a:ext>
            </a:extLst>
          </p:cNvPr>
          <p:cNvSpPr txBox="1"/>
          <p:nvPr/>
        </p:nvSpPr>
        <p:spPr>
          <a:xfrm>
            <a:off x="101354" y="1030534"/>
            <a:ext cx="1396444" cy="507831"/>
          </a:xfrm>
          <a:prstGeom prst="rect">
            <a:avLst/>
          </a:prstGeom>
          <a:solidFill>
            <a:srgbClr val="A6A6A6">
              <a:lumMod val="20000"/>
              <a:lumOff val="80000"/>
            </a:srgbClr>
          </a:solidFill>
        </p:spPr>
        <p:txBody>
          <a:bodyPr wrap="square" rtlCol="0">
            <a:spAutoFit/>
          </a:bodyPr>
          <a:lstStyle/>
          <a:p>
            <a:pPr lvl="0">
              <a:defRPr/>
            </a:pPr>
            <a:r>
              <a:rPr lang="es-AR" sz="900" kern="0" dirty="0">
                <a:cs typeface="Arial"/>
              </a:rPr>
              <a:t>0-3: Sub-óptimo</a:t>
            </a:r>
          </a:p>
          <a:p>
            <a:pPr lvl="0">
              <a:defRPr/>
            </a:pPr>
            <a:r>
              <a:rPr kumimoji="0" lang="es-AR" sz="900" i="0" u="none" strike="noStrike" kern="0" cap="none" spc="0" normalizeH="0" baseline="0" noProof="0" dirty="0">
                <a:ln>
                  <a:noFill/>
                </a:ln>
                <a:effectLst/>
                <a:uLnTx/>
                <a:uFillTx/>
                <a:cs typeface="Arial"/>
              </a:rPr>
              <a:t>3-4: Estándar</a:t>
            </a:r>
          </a:p>
          <a:p>
            <a:pPr lvl="0">
              <a:defRPr/>
            </a:pPr>
            <a:r>
              <a:rPr lang="es-AR" sz="900" kern="0" dirty="0">
                <a:cs typeface="Arial"/>
              </a:rPr>
              <a:t>4-5: Alto Desempeño</a:t>
            </a:r>
            <a:endParaRPr kumimoji="0" lang="es-AR" sz="900" i="0" u="none" strike="noStrike" kern="0" cap="none" spc="0" normalizeH="0" baseline="0" noProof="0" dirty="0">
              <a:ln>
                <a:noFill/>
              </a:ln>
              <a:effectLst/>
              <a:uLnTx/>
              <a:uFillTx/>
              <a:cs typeface="Arial"/>
            </a:endParaRPr>
          </a:p>
        </p:txBody>
      </p:sp>
      <p:grpSp>
        <p:nvGrpSpPr>
          <p:cNvPr id="12" name="Grupo 11">
            <a:extLst>
              <a:ext uri="{FF2B5EF4-FFF2-40B4-BE49-F238E27FC236}">
                <a16:creationId xmlns:a16="http://schemas.microsoft.com/office/drawing/2014/main" id="{91BC0EAB-0549-4CCC-B333-0FED28A74F29}"/>
              </a:ext>
            </a:extLst>
          </p:cNvPr>
          <p:cNvGrpSpPr/>
          <p:nvPr/>
        </p:nvGrpSpPr>
        <p:grpSpPr>
          <a:xfrm>
            <a:off x="1604841" y="1001730"/>
            <a:ext cx="6661394" cy="3663191"/>
            <a:chOff x="1604841" y="1001730"/>
            <a:chExt cx="6661394" cy="3663191"/>
          </a:xfrm>
        </p:grpSpPr>
        <p:graphicFrame>
          <p:nvGraphicFramePr>
            <p:cNvPr id="7" name="5 Gráfico">
              <a:extLst>
                <a:ext uri="{FF2B5EF4-FFF2-40B4-BE49-F238E27FC236}">
                  <a16:creationId xmlns:a16="http://schemas.microsoft.com/office/drawing/2014/main" id="{3F83CC3C-16D4-4039-B946-9684F3A6663E}"/>
                </a:ext>
              </a:extLst>
            </p:cNvPr>
            <p:cNvGraphicFramePr>
              <a:graphicFrameLocks/>
            </p:cNvGraphicFramePr>
            <p:nvPr/>
          </p:nvGraphicFramePr>
          <p:xfrm>
            <a:off x="1604841" y="1001730"/>
            <a:ext cx="6661394" cy="3435594"/>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8 Conector recto">
              <a:extLst>
                <a:ext uri="{FF2B5EF4-FFF2-40B4-BE49-F238E27FC236}">
                  <a16:creationId xmlns:a16="http://schemas.microsoft.com/office/drawing/2014/main" id="{26E701D8-2A5B-40FC-A4CC-C262B6DEC6B5}"/>
                </a:ext>
              </a:extLst>
            </p:cNvPr>
            <p:cNvCxnSpPr>
              <a:cxnSpLocks/>
            </p:cNvCxnSpPr>
            <p:nvPr/>
          </p:nvCxnSpPr>
          <p:spPr bwMode="auto">
            <a:xfrm flipV="1">
              <a:off x="6353175" y="1054783"/>
              <a:ext cx="0" cy="3060000"/>
            </a:xfrm>
            <a:prstGeom prst="line">
              <a:avLst/>
            </a:prstGeom>
            <a:solidFill>
              <a:schemeClr val="accent1"/>
            </a:solidFill>
            <a:ln w="12700" cap="flat" cmpd="sng" algn="ctr">
              <a:solidFill>
                <a:schemeClr val="accent1">
                  <a:lumMod val="50000"/>
                </a:schemeClr>
              </a:solidFill>
              <a:prstDash val="solid"/>
              <a:round/>
              <a:headEnd type="none" w="med" len="med"/>
              <a:tailEnd type="none" w="med" len="med"/>
            </a:ln>
            <a:effectLst/>
          </p:spPr>
        </p:cxnSp>
        <p:sp>
          <p:nvSpPr>
            <p:cNvPr id="9" name="7 Rectángulo">
              <a:extLst>
                <a:ext uri="{FF2B5EF4-FFF2-40B4-BE49-F238E27FC236}">
                  <a16:creationId xmlns:a16="http://schemas.microsoft.com/office/drawing/2014/main" id="{278726CC-EA90-40AB-B93E-395211E2214E}"/>
                </a:ext>
              </a:extLst>
            </p:cNvPr>
            <p:cNvSpPr/>
            <p:nvPr/>
          </p:nvSpPr>
          <p:spPr bwMode="auto">
            <a:xfrm>
              <a:off x="7179426" y="1126783"/>
              <a:ext cx="828000" cy="2988000"/>
            </a:xfrm>
            <a:prstGeom prst="rect">
              <a:avLst/>
            </a:prstGeom>
            <a:solidFill>
              <a:srgbClr val="FFC000">
                <a:alpha val="36863"/>
              </a:srgb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eaLnBrk="0" fontAlgn="base" hangingPunct="0">
                <a:spcBef>
                  <a:spcPct val="50000"/>
                </a:spcBef>
                <a:spcAft>
                  <a:spcPct val="0"/>
                </a:spcAft>
              </a:pPr>
              <a:endParaRPr lang="en-US">
                <a:solidFill>
                  <a:srgbClr val="002D62"/>
                </a:solidFill>
              </a:endParaRPr>
            </a:p>
          </p:txBody>
        </p:sp>
        <p:cxnSp>
          <p:nvCxnSpPr>
            <p:cNvPr id="10" name="8 Conector recto">
              <a:extLst>
                <a:ext uri="{FF2B5EF4-FFF2-40B4-BE49-F238E27FC236}">
                  <a16:creationId xmlns:a16="http://schemas.microsoft.com/office/drawing/2014/main" id="{F6D66185-A468-40B4-AD13-417C338EFF3A}"/>
                </a:ext>
              </a:extLst>
            </p:cNvPr>
            <p:cNvCxnSpPr>
              <a:cxnSpLocks/>
            </p:cNvCxnSpPr>
            <p:nvPr/>
          </p:nvCxnSpPr>
          <p:spPr bwMode="auto">
            <a:xfrm flipV="1">
              <a:off x="6476813" y="1054783"/>
              <a:ext cx="0" cy="3384000"/>
            </a:xfrm>
            <a:prstGeom prst="line">
              <a:avLst/>
            </a:prstGeom>
            <a:solidFill>
              <a:schemeClr val="accent1"/>
            </a:solidFill>
            <a:ln w="19050" cap="flat" cmpd="sng" algn="ctr">
              <a:solidFill>
                <a:schemeClr val="accent4"/>
              </a:solidFill>
              <a:prstDash val="sysDot"/>
              <a:round/>
              <a:headEnd type="none" w="med" len="med"/>
              <a:tailEnd type="none" w="med" len="med"/>
            </a:ln>
            <a:effectLst/>
          </p:spPr>
        </p:cxnSp>
        <p:sp>
          <p:nvSpPr>
            <p:cNvPr id="11" name="TextBox 11">
              <a:extLst>
                <a:ext uri="{FF2B5EF4-FFF2-40B4-BE49-F238E27FC236}">
                  <a16:creationId xmlns:a16="http://schemas.microsoft.com/office/drawing/2014/main" id="{9BFA1F47-80B2-4942-9968-229196204555}"/>
                </a:ext>
              </a:extLst>
            </p:cNvPr>
            <p:cNvSpPr txBox="1"/>
            <p:nvPr/>
          </p:nvSpPr>
          <p:spPr>
            <a:xfrm>
              <a:off x="6130925" y="4411005"/>
              <a:ext cx="886781" cy="253916"/>
            </a:xfrm>
            <a:prstGeom prst="rect">
              <a:avLst/>
            </a:prstGeom>
            <a:noFill/>
          </p:spPr>
          <p:txBody>
            <a:bodyPr wrap="none" rtlCol="0">
              <a:spAutoFit/>
            </a:bodyPr>
            <a:lstStyle/>
            <a:p>
              <a:r>
                <a:rPr lang="es-AR" sz="1050" dirty="0">
                  <a:solidFill>
                    <a:schemeClr val="accent4"/>
                  </a:solidFill>
                </a:rPr>
                <a:t>PROM 3,12</a:t>
              </a:r>
            </a:p>
          </p:txBody>
        </p:sp>
      </p:grpSp>
    </p:spTree>
    <p:extLst>
      <p:ext uri="{BB962C8B-B14F-4D97-AF65-F5344CB8AC3E}">
        <p14:creationId xmlns:p14="http://schemas.microsoft.com/office/powerpoint/2010/main" val="3339057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B0355D-A277-43C2-B9CA-F111283CBBB1}"/>
              </a:ext>
            </a:extLst>
          </p:cNvPr>
          <p:cNvSpPr>
            <a:spLocks noGrp="1"/>
          </p:cNvSpPr>
          <p:nvPr>
            <p:ph type="title"/>
          </p:nvPr>
        </p:nvSpPr>
        <p:spPr/>
        <p:txBody>
          <a:bodyPr/>
          <a:lstStyle/>
          <a:p>
            <a:r>
              <a:rPr lang="es-AR" dirty="0"/>
              <a:t>Auto evaluación…</a:t>
            </a:r>
          </a:p>
        </p:txBody>
      </p:sp>
      <p:grpSp>
        <p:nvGrpSpPr>
          <p:cNvPr id="18" name="Grupo 17">
            <a:extLst>
              <a:ext uri="{FF2B5EF4-FFF2-40B4-BE49-F238E27FC236}">
                <a16:creationId xmlns:a16="http://schemas.microsoft.com/office/drawing/2014/main" id="{CF50588A-D6ED-4ED0-BE31-06DB57BD3B78}"/>
              </a:ext>
            </a:extLst>
          </p:cNvPr>
          <p:cNvGrpSpPr/>
          <p:nvPr/>
        </p:nvGrpSpPr>
        <p:grpSpPr>
          <a:xfrm>
            <a:off x="392658" y="861060"/>
            <a:ext cx="4029800" cy="2237780"/>
            <a:chOff x="392658" y="861060"/>
            <a:chExt cx="4029800" cy="2237780"/>
          </a:xfrm>
        </p:grpSpPr>
        <p:pic>
          <p:nvPicPr>
            <p:cNvPr id="3" name="Imagen 2">
              <a:extLst>
                <a:ext uri="{FF2B5EF4-FFF2-40B4-BE49-F238E27FC236}">
                  <a16:creationId xmlns:a16="http://schemas.microsoft.com/office/drawing/2014/main" id="{76ECE497-4234-4EF7-A8B9-5469A2B2159D}"/>
                </a:ext>
              </a:extLst>
            </p:cNvPr>
            <p:cNvPicPr>
              <a:picLocks noChangeAspect="1"/>
            </p:cNvPicPr>
            <p:nvPr/>
          </p:nvPicPr>
          <p:blipFill rotWithShape="1">
            <a:blip r:embed="rId2"/>
            <a:srcRect l="23709" t="21200" r="21916"/>
            <a:stretch/>
          </p:blipFill>
          <p:spPr>
            <a:xfrm>
              <a:off x="392658" y="1045726"/>
              <a:ext cx="4029800" cy="2053114"/>
            </a:xfrm>
            <a:prstGeom prst="rect">
              <a:avLst/>
            </a:prstGeom>
          </p:spPr>
        </p:pic>
        <p:sp>
          <p:nvSpPr>
            <p:cNvPr id="4" name="CuadroTexto 3">
              <a:extLst>
                <a:ext uri="{FF2B5EF4-FFF2-40B4-BE49-F238E27FC236}">
                  <a16:creationId xmlns:a16="http://schemas.microsoft.com/office/drawing/2014/main" id="{6255EC1A-E3C6-4102-8813-9F95663898D7}"/>
                </a:ext>
              </a:extLst>
            </p:cNvPr>
            <p:cNvSpPr txBox="1"/>
            <p:nvPr/>
          </p:nvSpPr>
          <p:spPr>
            <a:xfrm>
              <a:off x="448967" y="861060"/>
              <a:ext cx="3891893" cy="369332"/>
            </a:xfrm>
            <a:prstGeom prst="rect">
              <a:avLst/>
            </a:prstGeom>
            <a:noFill/>
          </p:spPr>
          <p:txBody>
            <a:bodyPr wrap="square" rtlCol="0">
              <a:spAutoFit/>
            </a:bodyPr>
            <a:lstStyle/>
            <a:p>
              <a:pPr algn="ctr"/>
              <a:r>
                <a:rPr lang="es-AR" sz="900" dirty="0"/>
                <a:t>11. Los roles están claramente definidos, no hay superposición ni ‘zonas grises’</a:t>
              </a:r>
            </a:p>
          </p:txBody>
        </p:sp>
        <p:cxnSp>
          <p:nvCxnSpPr>
            <p:cNvPr id="6" name="Straight Connector 20">
              <a:extLst>
                <a:ext uri="{FF2B5EF4-FFF2-40B4-BE49-F238E27FC236}">
                  <a16:creationId xmlns:a16="http://schemas.microsoft.com/office/drawing/2014/main" id="{1799619A-45BF-473F-A6EC-C3B1563212D7}"/>
                </a:ext>
              </a:extLst>
            </p:cNvPr>
            <p:cNvCxnSpPr>
              <a:cxnSpLocks/>
              <a:stCxn id="7" idx="1"/>
            </p:cNvCxnSpPr>
            <p:nvPr/>
          </p:nvCxnSpPr>
          <p:spPr bwMode="auto">
            <a:xfrm>
              <a:off x="3163390" y="1472208"/>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7" name="TextBox 21">
              <a:extLst>
                <a:ext uri="{FF2B5EF4-FFF2-40B4-BE49-F238E27FC236}">
                  <a16:creationId xmlns:a16="http://schemas.microsoft.com/office/drawing/2014/main" id="{17CC551F-0396-4686-A60C-EC81C2E65973}"/>
                </a:ext>
              </a:extLst>
            </p:cNvPr>
            <p:cNvSpPr txBox="1"/>
            <p:nvPr/>
          </p:nvSpPr>
          <p:spPr>
            <a:xfrm>
              <a:off x="3163390" y="1356792"/>
              <a:ext cx="740908" cy="230832"/>
            </a:xfrm>
            <a:prstGeom prst="rect">
              <a:avLst/>
            </a:prstGeom>
            <a:noFill/>
          </p:spPr>
          <p:txBody>
            <a:bodyPr wrap="none" rtlCol="0">
              <a:spAutoFit/>
            </a:bodyPr>
            <a:lstStyle/>
            <a:p>
              <a:r>
                <a:rPr lang="es-AR" sz="900" b="1" dirty="0">
                  <a:solidFill>
                    <a:srgbClr val="C00000"/>
                  </a:solidFill>
                </a:rPr>
                <a:t>PROM. 2,0</a:t>
              </a:r>
            </a:p>
          </p:txBody>
        </p:sp>
      </p:grpSp>
      <p:grpSp>
        <p:nvGrpSpPr>
          <p:cNvPr id="19" name="Grupo 18">
            <a:extLst>
              <a:ext uri="{FF2B5EF4-FFF2-40B4-BE49-F238E27FC236}">
                <a16:creationId xmlns:a16="http://schemas.microsoft.com/office/drawing/2014/main" id="{D7F11AE0-D0CA-4306-9BD2-18D0E3C45EF5}"/>
              </a:ext>
            </a:extLst>
          </p:cNvPr>
          <p:cNvGrpSpPr/>
          <p:nvPr/>
        </p:nvGrpSpPr>
        <p:grpSpPr>
          <a:xfrm>
            <a:off x="4698684" y="861060"/>
            <a:ext cx="4324423" cy="2237780"/>
            <a:chOff x="4698684" y="861060"/>
            <a:chExt cx="4324423" cy="2237780"/>
          </a:xfrm>
        </p:grpSpPr>
        <p:sp>
          <p:nvSpPr>
            <p:cNvPr id="5" name="CuadroTexto 4">
              <a:extLst>
                <a:ext uri="{FF2B5EF4-FFF2-40B4-BE49-F238E27FC236}">
                  <a16:creationId xmlns:a16="http://schemas.microsoft.com/office/drawing/2014/main" id="{9CB8BA74-0B36-4BE6-81AC-805BD518AADF}"/>
                </a:ext>
              </a:extLst>
            </p:cNvPr>
            <p:cNvSpPr txBox="1"/>
            <p:nvPr/>
          </p:nvSpPr>
          <p:spPr>
            <a:xfrm>
              <a:off x="4924108" y="861060"/>
              <a:ext cx="3891893" cy="230832"/>
            </a:xfrm>
            <a:prstGeom prst="rect">
              <a:avLst/>
            </a:prstGeom>
            <a:noFill/>
          </p:spPr>
          <p:txBody>
            <a:bodyPr wrap="square" rtlCol="0">
              <a:spAutoFit/>
            </a:bodyPr>
            <a:lstStyle/>
            <a:p>
              <a:pPr algn="ctr"/>
              <a:r>
                <a:rPr lang="es-AR" sz="900" dirty="0"/>
                <a:t>12. Tengo claro mi rol/responsabilidad individual en el equipo</a:t>
              </a:r>
            </a:p>
          </p:txBody>
        </p:sp>
        <p:pic>
          <p:nvPicPr>
            <p:cNvPr id="9" name="Imagen 8" descr="Captura de pantalla de un celular&#10;&#10;Descripción generada automáticamente">
              <a:extLst>
                <a:ext uri="{FF2B5EF4-FFF2-40B4-BE49-F238E27FC236}">
                  <a16:creationId xmlns:a16="http://schemas.microsoft.com/office/drawing/2014/main" id="{89CAE9AD-4616-459C-8C0B-C813FC2AB0F8}"/>
                </a:ext>
              </a:extLst>
            </p:cNvPr>
            <p:cNvPicPr>
              <a:picLocks noChangeAspect="1"/>
            </p:cNvPicPr>
            <p:nvPr/>
          </p:nvPicPr>
          <p:blipFill rotWithShape="1">
            <a:blip r:embed="rId3"/>
            <a:srcRect l="23000" t="22967" r="22500"/>
            <a:stretch/>
          </p:blipFill>
          <p:spPr>
            <a:xfrm>
              <a:off x="4698684" y="1039493"/>
              <a:ext cx="4324423" cy="2059347"/>
            </a:xfrm>
            <a:prstGeom prst="rect">
              <a:avLst/>
            </a:prstGeom>
          </p:spPr>
        </p:pic>
        <p:cxnSp>
          <p:nvCxnSpPr>
            <p:cNvPr id="10" name="Straight Connector 20">
              <a:extLst>
                <a:ext uri="{FF2B5EF4-FFF2-40B4-BE49-F238E27FC236}">
                  <a16:creationId xmlns:a16="http://schemas.microsoft.com/office/drawing/2014/main" id="{4EC01139-99EA-4AC5-B092-17166BD0B344}"/>
                </a:ext>
              </a:extLst>
            </p:cNvPr>
            <p:cNvCxnSpPr>
              <a:cxnSpLocks/>
              <a:stCxn id="11" idx="1"/>
            </p:cNvCxnSpPr>
            <p:nvPr/>
          </p:nvCxnSpPr>
          <p:spPr bwMode="auto">
            <a:xfrm>
              <a:off x="6537960" y="1565207"/>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1" name="TextBox 21">
              <a:extLst>
                <a:ext uri="{FF2B5EF4-FFF2-40B4-BE49-F238E27FC236}">
                  <a16:creationId xmlns:a16="http://schemas.microsoft.com/office/drawing/2014/main" id="{605400BF-0CAF-457F-9FA1-76C7C25E96BF}"/>
                </a:ext>
              </a:extLst>
            </p:cNvPr>
            <p:cNvSpPr txBox="1"/>
            <p:nvPr/>
          </p:nvSpPr>
          <p:spPr>
            <a:xfrm>
              <a:off x="6537960" y="1449791"/>
              <a:ext cx="740908" cy="230832"/>
            </a:xfrm>
            <a:prstGeom prst="rect">
              <a:avLst/>
            </a:prstGeom>
            <a:noFill/>
          </p:spPr>
          <p:txBody>
            <a:bodyPr wrap="none" rtlCol="0">
              <a:spAutoFit/>
            </a:bodyPr>
            <a:lstStyle/>
            <a:p>
              <a:r>
                <a:rPr lang="es-AR" sz="900" b="1" dirty="0">
                  <a:solidFill>
                    <a:srgbClr val="C00000"/>
                  </a:solidFill>
                </a:rPr>
                <a:t>PROM. 3,5</a:t>
              </a:r>
            </a:p>
          </p:txBody>
        </p:sp>
      </p:grpSp>
      <p:grpSp>
        <p:nvGrpSpPr>
          <p:cNvPr id="20" name="Grupo 19">
            <a:extLst>
              <a:ext uri="{FF2B5EF4-FFF2-40B4-BE49-F238E27FC236}">
                <a16:creationId xmlns:a16="http://schemas.microsoft.com/office/drawing/2014/main" id="{A9630D3C-6C5B-4D0E-A651-03CEAAA980A2}"/>
              </a:ext>
            </a:extLst>
          </p:cNvPr>
          <p:cNvGrpSpPr/>
          <p:nvPr/>
        </p:nvGrpSpPr>
        <p:grpSpPr>
          <a:xfrm>
            <a:off x="1925003" y="3099818"/>
            <a:ext cx="5264467" cy="2054651"/>
            <a:chOff x="1925003" y="3099818"/>
            <a:chExt cx="5264467" cy="2054651"/>
          </a:xfrm>
        </p:grpSpPr>
        <p:pic>
          <p:nvPicPr>
            <p:cNvPr id="13" name="Imagen 12" descr="Captura de pantalla de un celular&#10;&#10;Descripción generada automáticamente">
              <a:extLst>
                <a:ext uri="{FF2B5EF4-FFF2-40B4-BE49-F238E27FC236}">
                  <a16:creationId xmlns:a16="http://schemas.microsoft.com/office/drawing/2014/main" id="{EA03DC6E-A007-47FD-AD2A-048BCF487A6B}"/>
                </a:ext>
              </a:extLst>
            </p:cNvPr>
            <p:cNvPicPr>
              <a:picLocks noChangeAspect="1"/>
            </p:cNvPicPr>
            <p:nvPr/>
          </p:nvPicPr>
          <p:blipFill rotWithShape="1">
            <a:blip r:embed="rId4"/>
            <a:srcRect l="23625" t="21910" r="22875"/>
            <a:stretch/>
          </p:blipFill>
          <p:spPr>
            <a:xfrm>
              <a:off x="2555229" y="3099818"/>
              <a:ext cx="4004014" cy="2054651"/>
            </a:xfrm>
            <a:prstGeom prst="rect">
              <a:avLst/>
            </a:prstGeom>
          </p:spPr>
        </p:pic>
        <p:sp>
          <p:nvSpPr>
            <p:cNvPr id="14" name="CuadroTexto 13">
              <a:extLst>
                <a:ext uri="{FF2B5EF4-FFF2-40B4-BE49-F238E27FC236}">
                  <a16:creationId xmlns:a16="http://schemas.microsoft.com/office/drawing/2014/main" id="{CB158D3B-6D21-4271-B10B-39835D1A6773}"/>
                </a:ext>
              </a:extLst>
            </p:cNvPr>
            <p:cNvSpPr txBox="1"/>
            <p:nvPr/>
          </p:nvSpPr>
          <p:spPr>
            <a:xfrm>
              <a:off x="1925003" y="3099818"/>
              <a:ext cx="5264467" cy="230832"/>
            </a:xfrm>
            <a:prstGeom prst="rect">
              <a:avLst/>
            </a:prstGeom>
            <a:noFill/>
          </p:spPr>
          <p:txBody>
            <a:bodyPr wrap="square" rtlCol="0">
              <a:spAutoFit/>
            </a:bodyPr>
            <a:lstStyle/>
            <a:p>
              <a:pPr algn="ctr"/>
              <a:r>
                <a:rPr lang="es-AR" sz="900" dirty="0"/>
                <a:t>13. Otros miembros del equipo tienen claro su rol/responsabilidad individual en el equipo.</a:t>
              </a:r>
            </a:p>
          </p:txBody>
        </p:sp>
        <p:cxnSp>
          <p:nvCxnSpPr>
            <p:cNvPr id="15" name="Straight Connector 20">
              <a:extLst>
                <a:ext uri="{FF2B5EF4-FFF2-40B4-BE49-F238E27FC236}">
                  <a16:creationId xmlns:a16="http://schemas.microsoft.com/office/drawing/2014/main" id="{F794F01A-869A-4BAF-8A31-9E3FC0FD3FAE}"/>
                </a:ext>
              </a:extLst>
            </p:cNvPr>
            <p:cNvCxnSpPr>
              <a:cxnSpLocks/>
              <a:stCxn id="16" idx="1"/>
            </p:cNvCxnSpPr>
            <p:nvPr/>
          </p:nvCxnSpPr>
          <p:spPr bwMode="auto">
            <a:xfrm>
              <a:off x="4552635" y="3517597"/>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6" name="TextBox 21">
              <a:extLst>
                <a:ext uri="{FF2B5EF4-FFF2-40B4-BE49-F238E27FC236}">
                  <a16:creationId xmlns:a16="http://schemas.microsoft.com/office/drawing/2014/main" id="{ABD28BFB-111F-42C5-8405-88A1F605613D}"/>
                </a:ext>
              </a:extLst>
            </p:cNvPr>
            <p:cNvSpPr txBox="1"/>
            <p:nvPr/>
          </p:nvSpPr>
          <p:spPr>
            <a:xfrm>
              <a:off x="4552635" y="3402181"/>
              <a:ext cx="740908" cy="230832"/>
            </a:xfrm>
            <a:prstGeom prst="rect">
              <a:avLst/>
            </a:prstGeom>
            <a:noFill/>
          </p:spPr>
          <p:txBody>
            <a:bodyPr wrap="none" rtlCol="0">
              <a:spAutoFit/>
            </a:bodyPr>
            <a:lstStyle/>
            <a:p>
              <a:r>
                <a:rPr lang="es-AR" sz="900" b="1" dirty="0">
                  <a:solidFill>
                    <a:srgbClr val="C00000"/>
                  </a:solidFill>
                </a:rPr>
                <a:t>PROM. 3,1</a:t>
              </a:r>
            </a:p>
          </p:txBody>
        </p:sp>
      </p:grpSp>
      <p:sp>
        <p:nvSpPr>
          <p:cNvPr id="17" name="TextBox 14">
            <a:extLst>
              <a:ext uri="{FF2B5EF4-FFF2-40B4-BE49-F238E27FC236}">
                <a16:creationId xmlns:a16="http://schemas.microsoft.com/office/drawing/2014/main" id="{1A903D73-56AA-45B0-8681-28EC4430ED84}"/>
              </a:ext>
            </a:extLst>
          </p:cNvPr>
          <p:cNvSpPr txBox="1"/>
          <p:nvPr/>
        </p:nvSpPr>
        <p:spPr>
          <a:xfrm>
            <a:off x="7068716" y="72634"/>
            <a:ext cx="1989559" cy="707886"/>
          </a:xfrm>
          <a:prstGeom prst="rect">
            <a:avLst/>
          </a:prstGeom>
          <a:solidFill>
            <a:srgbClr val="A6A6A6">
              <a:lumMod val="20000"/>
              <a:lumOff val="80000"/>
            </a:srgbClr>
          </a:solidFill>
        </p:spPr>
        <p:txBody>
          <a:bodyPr wrap="square" rtlCol="0">
            <a:spAutoFit/>
          </a:bodyPr>
          <a:lstStyle/>
          <a:p>
            <a:pPr lvl="0">
              <a:defRPr/>
            </a:pPr>
            <a:r>
              <a:rPr lang="es-AR" sz="800" kern="0" dirty="0">
                <a:cs typeface="Arial"/>
              </a:rPr>
              <a:t>5: Totalmente de acuerdo</a:t>
            </a:r>
          </a:p>
          <a:p>
            <a:pPr lvl="0">
              <a:defRPr/>
            </a:pPr>
            <a:r>
              <a:rPr kumimoji="0" lang="es-AR" sz="800" i="0" u="none" strike="noStrike" kern="0" cap="none" spc="0" normalizeH="0" baseline="0" noProof="0" dirty="0">
                <a:ln>
                  <a:noFill/>
                </a:ln>
                <a:effectLst/>
                <a:uLnTx/>
                <a:uFillTx/>
                <a:cs typeface="Arial"/>
              </a:rPr>
              <a:t>4: De acuerdo</a:t>
            </a:r>
          </a:p>
          <a:p>
            <a:pPr lvl="0">
              <a:defRPr/>
            </a:pPr>
            <a:r>
              <a:rPr lang="es-AR" sz="800" kern="0" dirty="0">
                <a:cs typeface="Arial"/>
              </a:rPr>
              <a:t>3: Ni de acuerdo ni en desacuerdo</a:t>
            </a:r>
          </a:p>
          <a:p>
            <a:pPr lvl="0">
              <a:defRPr/>
            </a:pPr>
            <a:r>
              <a:rPr kumimoji="0" lang="es-AR" sz="800" i="0" u="none" strike="noStrike" kern="0" cap="none" spc="0" normalizeH="0" baseline="0" noProof="0" dirty="0">
                <a:ln>
                  <a:noFill/>
                </a:ln>
                <a:effectLst/>
                <a:uLnTx/>
                <a:uFillTx/>
                <a:cs typeface="Arial"/>
              </a:rPr>
              <a:t>2: En desacuerdo</a:t>
            </a:r>
          </a:p>
          <a:p>
            <a:pPr lvl="0">
              <a:defRPr/>
            </a:pPr>
            <a:r>
              <a:rPr lang="es-AR" sz="800" kern="0" dirty="0">
                <a:cs typeface="Arial"/>
              </a:rPr>
              <a:t>1: Totalmente en desacuerdo</a:t>
            </a:r>
            <a:endParaRPr kumimoji="0" lang="es-AR" sz="800" i="0" u="none" strike="noStrike" kern="0" cap="none" spc="0" normalizeH="0" baseline="0" noProof="0" dirty="0">
              <a:ln>
                <a:noFill/>
              </a:ln>
              <a:effectLst/>
              <a:uLnTx/>
              <a:uFillTx/>
              <a:cs typeface="Arial"/>
            </a:endParaRPr>
          </a:p>
        </p:txBody>
      </p:sp>
    </p:spTree>
    <p:extLst>
      <p:ext uri="{BB962C8B-B14F-4D97-AF65-F5344CB8AC3E}">
        <p14:creationId xmlns:p14="http://schemas.microsoft.com/office/powerpoint/2010/main" val="3778016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A603ED-E1B3-400D-8073-E8AC9489BB3C}"/>
              </a:ext>
            </a:extLst>
          </p:cNvPr>
          <p:cNvSpPr>
            <a:spLocks noGrp="1"/>
          </p:cNvSpPr>
          <p:nvPr>
            <p:ph type="title"/>
          </p:nvPr>
        </p:nvSpPr>
        <p:spPr/>
        <p:txBody>
          <a:bodyPr/>
          <a:lstStyle/>
          <a:p>
            <a:r>
              <a:rPr lang="es-AR" dirty="0"/>
              <a:t>Auto evaluación…</a:t>
            </a:r>
          </a:p>
        </p:txBody>
      </p:sp>
      <p:pic>
        <p:nvPicPr>
          <p:cNvPr id="3" name="Imagen 2">
            <a:extLst>
              <a:ext uri="{FF2B5EF4-FFF2-40B4-BE49-F238E27FC236}">
                <a16:creationId xmlns:a16="http://schemas.microsoft.com/office/drawing/2014/main" id="{025B9447-A954-485C-9C62-59ED3BC87D0C}"/>
              </a:ext>
            </a:extLst>
          </p:cNvPr>
          <p:cNvPicPr>
            <a:picLocks noChangeAspect="1"/>
          </p:cNvPicPr>
          <p:nvPr/>
        </p:nvPicPr>
        <p:blipFill rotWithShape="1">
          <a:blip r:embed="rId2"/>
          <a:srcRect l="23645" t="27005" r="23751"/>
          <a:stretch/>
        </p:blipFill>
        <p:spPr>
          <a:xfrm>
            <a:off x="621143" y="1763791"/>
            <a:ext cx="3547540" cy="1865233"/>
          </a:xfrm>
          <a:prstGeom prst="rect">
            <a:avLst/>
          </a:prstGeom>
        </p:spPr>
      </p:pic>
      <p:sp>
        <p:nvSpPr>
          <p:cNvPr id="4" name="CuadroTexto 3">
            <a:extLst>
              <a:ext uri="{FF2B5EF4-FFF2-40B4-BE49-F238E27FC236}">
                <a16:creationId xmlns:a16="http://schemas.microsoft.com/office/drawing/2014/main" id="{4FBDFEEC-EE53-4EEE-94A8-A1CDFF313B90}"/>
              </a:ext>
            </a:extLst>
          </p:cNvPr>
          <p:cNvSpPr txBox="1"/>
          <p:nvPr/>
        </p:nvSpPr>
        <p:spPr>
          <a:xfrm>
            <a:off x="448967" y="1394460"/>
            <a:ext cx="3891893" cy="369332"/>
          </a:xfrm>
          <a:prstGeom prst="rect">
            <a:avLst/>
          </a:prstGeom>
          <a:noFill/>
        </p:spPr>
        <p:txBody>
          <a:bodyPr wrap="square" rtlCol="0">
            <a:spAutoFit/>
          </a:bodyPr>
          <a:lstStyle/>
          <a:p>
            <a:pPr algn="ctr"/>
            <a:r>
              <a:rPr lang="es-AR" sz="900" dirty="0"/>
              <a:t>14. Cumplimos nuestras promesas demostrando compromiso respecto de las metas y objetivos individuales.</a:t>
            </a:r>
          </a:p>
        </p:txBody>
      </p:sp>
      <p:cxnSp>
        <p:nvCxnSpPr>
          <p:cNvPr id="5" name="Straight Connector 20">
            <a:extLst>
              <a:ext uri="{FF2B5EF4-FFF2-40B4-BE49-F238E27FC236}">
                <a16:creationId xmlns:a16="http://schemas.microsoft.com/office/drawing/2014/main" id="{4235358F-39B0-4F87-BE3E-987EAA21BE21}"/>
              </a:ext>
            </a:extLst>
          </p:cNvPr>
          <p:cNvCxnSpPr>
            <a:cxnSpLocks/>
            <a:stCxn id="6" idx="1"/>
          </p:cNvCxnSpPr>
          <p:nvPr/>
        </p:nvCxnSpPr>
        <p:spPr bwMode="auto">
          <a:xfrm>
            <a:off x="1934596" y="2038079"/>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6" name="TextBox 21">
            <a:extLst>
              <a:ext uri="{FF2B5EF4-FFF2-40B4-BE49-F238E27FC236}">
                <a16:creationId xmlns:a16="http://schemas.microsoft.com/office/drawing/2014/main" id="{E290F6CF-1A0C-4E31-914F-C41ACFE1C403}"/>
              </a:ext>
            </a:extLst>
          </p:cNvPr>
          <p:cNvSpPr txBox="1"/>
          <p:nvPr/>
        </p:nvSpPr>
        <p:spPr>
          <a:xfrm>
            <a:off x="1934596" y="1922663"/>
            <a:ext cx="740908" cy="230832"/>
          </a:xfrm>
          <a:prstGeom prst="rect">
            <a:avLst/>
          </a:prstGeom>
          <a:noFill/>
        </p:spPr>
        <p:txBody>
          <a:bodyPr wrap="none" rtlCol="0">
            <a:spAutoFit/>
          </a:bodyPr>
          <a:lstStyle/>
          <a:p>
            <a:r>
              <a:rPr lang="es-AR" sz="900" b="1" dirty="0">
                <a:solidFill>
                  <a:srgbClr val="C00000"/>
                </a:solidFill>
              </a:rPr>
              <a:t>PROM. 3,8</a:t>
            </a:r>
          </a:p>
        </p:txBody>
      </p:sp>
      <p:sp>
        <p:nvSpPr>
          <p:cNvPr id="7" name="TextBox 14">
            <a:extLst>
              <a:ext uri="{FF2B5EF4-FFF2-40B4-BE49-F238E27FC236}">
                <a16:creationId xmlns:a16="http://schemas.microsoft.com/office/drawing/2014/main" id="{604C72D6-4053-45B4-9D01-4387A4559414}"/>
              </a:ext>
            </a:extLst>
          </p:cNvPr>
          <p:cNvSpPr txBox="1"/>
          <p:nvPr/>
        </p:nvSpPr>
        <p:spPr>
          <a:xfrm>
            <a:off x="7068716" y="72634"/>
            <a:ext cx="1989559" cy="707886"/>
          </a:xfrm>
          <a:prstGeom prst="rect">
            <a:avLst/>
          </a:prstGeom>
          <a:solidFill>
            <a:srgbClr val="A6A6A6">
              <a:lumMod val="20000"/>
              <a:lumOff val="80000"/>
            </a:srgbClr>
          </a:solidFill>
        </p:spPr>
        <p:txBody>
          <a:bodyPr wrap="square" rtlCol="0">
            <a:spAutoFit/>
          </a:bodyPr>
          <a:lstStyle/>
          <a:p>
            <a:pPr lvl="0">
              <a:defRPr/>
            </a:pPr>
            <a:r>
              <a:rPr lang="es-AR" sz="800" kern="0" dirty="0">
                <a:cs typeface="Arial"/>
              </a:rPr>
              <a:t>5: Totalmente de acuerdo</a:t>
            </a:r>
          </a:p>
          <a:p>
            <a:pPr lvl="0">
              <a:defRPr/>
            </a:pPr>
            <a:r>
              <a:rPr kumimoji="0" lang="es-AR" sz="800" i="0" u="none" strike="noStrike" kern="0" cap="none" spc="0" normalizeH="0" baseline="0" noProof="0" dirty="0">
                <a:ln>
                  <a:noFill/>
                </a:ln>
                <a:effectLst/>
                <a:uLnTx/>
                <a:uFillTx/>
                <a:cs typeface="Arial"/>
              </a:rPr>
              <a:t>4: De acuerdo</a:t>
            </a:r>
          </a:p>
          <a:p>
            <a:pPr lvl="0">
              <a:defRPr/>
            </a:pPr>
            <a:r>
              <a:rPr lang="es-AR" sz="800" kern="0" dirty="0">
                <a:cs typeface="Arial"/>
              </a:rPr>
              <a:t>3: Ni de acuerdo ni en desacuerdo</a:t>
            </a:r>
          </a:p>
          <a:p>
            <a:pPr lvl="0">
              <a:defRPr/>
            </a:pPr>
            <a:r>
              <a:rPr kumimoji="0" lang="es-AR" sz="800" i="0" u="none" strike="noStrike" kern="0" cap="none" spc="0" normalizeH="0" baseline="0" noProof="0" dirty="0">
                <a:ln>
                  <a:noFill/>
                </a:ln>
                <a:effectLst/>
                <a:uLnTx/>
                <a:uFillTx/>
                <a:cs typeface="Arial"/>
              </a:rPr>
              <a:t>2: En desacuerdo</a:t>
            </a:r>
          </a:p>
          <a:p>
            <a:pPr lvl="0">
              <a:defRPr/>
            </a:pPr>
            <a:r>
              <a:rPr lang="es-AR" sz="800" kern="0" dirty="0">
                <a:cs typeface="Arial"/>
              </a:rPr>
              <a:t>1: Totalmente en desacuerdo</a:t>
            </a:r>
            <a:endParaRPr kumimoji="0" lang="es-AR" sz="800" i="0" u="none" strike="noStrike" kern="0" cap="none" spc="0" normalizeH="0" baseline="0" noProof="0" dirty="0">
              <a:ln>
                <a:noFill/>
              </a:ln>
              <a:effectLst/>
              <a:uLnTx/>
              <a:uFillTx/>
              <a:cs typeface="Arial"/>
            </a:endParaRPr>
          </a:p>
        </p:txBody>
      </p:sp>
      <p:grpSp>
        <p:nvGrpSpPr>
          <p:cNvPr id="12" name="Grupo 11">
            <a:extLst>
              <a:ext uri="{FF2B5EF4-FFF2-40B4-BE49-F238E27FC236}">
                <a16:creationId xmlns:a16="http://schemas.microsoft.com/office/drawing/2014/main" id="{732AE827-8BC3-4088-AB3A-1B4CDECF6999}"/>
              </a:ext>
            </a:extLst>
          </p:cNvPr>
          <p:cNvGrpSpPr/>
          <p:nvPr/>
        </p:nvGrpSpPr>
        <p:grpSpPr>
          <a:xfrm>
            <a:off x="4513036" y="1394460"/>
            <a:ext cx="4529137" cy="2201439"/>
            <a:chOff x="4513036" y="1394460"/>
            <a:chExt cx="4529137" cy="2201439"/>
          </a:xfrm>
        </p:grpSpPr>
        <p:sp>
          <p:nvSpPr>
            <p:cNvPr id="8" name="CuadroTexto 7">
              <a:extLst>
                <a:ext uri="{FF2B5EF4-FFF2-40B4-BE49-F238E27FC236}">
                  <a16:creationId xmlns:a16="http://schemas.microsoft.com/office/drawing/2014/main" id="{93EE8D5F-2BB5-4ED0-A665-D919A721548B}"/>
                </a:ext>
              </a:extLst>
            </p:cNvPr>
            <p:cNvSpPr txBox="1"/>
            <p:nvPr/>
          </p:nvSpPr>
          <p:spPr>
            <a:xfrm>
              <a:off x="4513036" y="1394460"/>
              <a:ext cx="4529137" cy="369332"/>
            </a:xfrm>
            <a:prstGeom prst="rect">
              <a:avLst/>
            </a:prstGeom>
            <a:noFill/>
          </p:spPr>
          <p:txBody>
            <a:bodyPr wrap="square" rtlCol="0">
              <a:spAutoFit/>
            </a:bodyPr>
            <a:lstStyle/>
            <a:p>
              <a:pPr algn="ctr"/>
              <a:r>
                <a:rPr lang="es-AR" sz="900" dirty="0"/>
                <a:t>15. Compartimos la responsabilidad por los resultados de los objetivos comunes y fracasamos o tenemos éxito conjuntamente (no individualmente)</a:t>
              </a:r>
            </a:p>
          </p:txBody>
        </p:sp>
        <p:pic>
          <p:nvPicPr>
            <p:cNvPr id="9" name="Imagen 8">
              <a:extLst>
                <a:ext uri="{FF2B5EF4-FFF2-40B4-BE49-F238E27FC236}">
                  <a16:creationId xmlns:a16="http://schemas.microsoft.com/office/drawing/2014/main" id="{5983C4EF-6948-4CB3-8540-A0034F020C0F}"/>
                </a:ext>
              </a:extLst>
            </p:cNvPr>
            <p:cNvPicPr>
              <a:picLocks noChangeAspect="1"/>
            </p:cNvPicPr>
            <p:nvPr/>
          </p:nvPicPr>
          <p:blipFill rotWithShape="1">
            <a:blip r:embed="rId3"/>
            <a:srcRect l="23333" t="24373" r="23125"/>
            <a:stretch/>
          </p:blipFill>
          <p:spPr>
            <a:xfrm>
              <a:off x="4899026" y="1735216"/>
              <a:ext cx="3476625" cy="1860683"/>
            </a:xfrm>
            <a:prstGeom prst="rect">
              <a:avLst/>
            </a:prstGeom>
          </p:spPr>
        </p:pic>
        <p:cxnSp>
          <p:nvCxnSpPr>
            <p:cNvPr id="10" name="Straight Connector 20">
              <a:extLst>
                <a:ext uri="{FF2B5EF4-FFF2-40B4-BE49-F238E27FC236}">
                  <a16:creationId xmlns:a16="http://schemas.microsoft.com/office/drawing/2014/main" id="{064EAE4D-147F-41B0-A77C-1982191BA310}"/>
                </a:ext>
              </a:extLst>
            </p:cNvPr>
            <p:cNvCxnSpPr>
              <a:cxnSpLocks/>
              <a:stCxn id="11" idx="1"/>
            </p:cNvCxnSpPr>
            <p:nvPr/>
          </p:nvCxnSpPr>
          <p:spPr bwMode="auto">
            <a:xfrm>
              <a:off x="6535171" y="2038079"/>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1" name="TextBox 21">
              <a:extLst>
                <a:ext uri="{FF2B5EF4-FFF2-40B4-BE49-F238E27FC236}">
                  <a16:creationId xmlns:a16="http://schemas.microsoft.com/office/drawing/2014/main" id="{9BB5A732-61F8-49CE-8963-B38F013B68A6}"/>
                </a:ext>
              </a:extLst>
            </p:cNvPr>
            <p:cNvSpPr txBox="1"/>
            <p:nvPr/>
          </p:nvSpPr>
          <p:spPr>
            <a:xfrm>
              <a:off x="6535171" y="1922663"/>
              <a:ext cx="740908" cy="230832"/>
            </a:xfrm>
            <a:prstGeom prst="rect">
              <a:avLst/>
            </a:prstGeom>
            <a:noFill/>
          </p:spPr>
          <p:txBody>
            <a:bodyPr wrap="none" rtlCol="0">
              <a:spAutoFit/>
            </a:bodyPr>
            <a:lstStyle/>
            <a:p>
              <a:r>
                <a:rPr lang="es-AR" sz="900" b="1" dirty="0">
                  <a:solidFill>
                    <a:srgbClr val="C00000"/>
                  </a:solidFill>
                </a:rPr>
                <a:t>PROM. 3,2</a:t>
              </a:r>
            </a:p>
          </p:txBody>
        </p:sp>
      </p:grpSp>
    </p:spTree>
    <p:extLst>
      <p:ext uri="{BB962C8B-B14F-4D97-AF65-F5344CB8AC3E}">
        <p14:creationId xmlns:p14="http://schemas.microsoft.com/office/powerpoint/2010/main" val="3236535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F410C4-6573-414E-9070-909533C9BDE7}"/>
              </a:ext>
            </a:extLst>
          </p:cNvPr>
          <p:cNvSpPr>
            <a:spLocks noGrp="1"/>
          </p:cNvSpPr>
          <p:nvPr>
            <p:ph type="title"/>
          </p:nvPr>
        </p:nvSpPr>
        <p:spPr/>
        <p:txBody>
          <a:bodyPr/>
          <a:lstStyle/>
          <a:p>
            <a:r>
              <a:rPr lang="es-AR" dirty="0"/>
              <a:t>Procesos de equipo</a:t>
            </a:r>
          </a:p>
        </p:txBody>
      </p:sp>
      <p:sp>
        <p:nvSpPr>
          <p:cNvPr id="3" name="TextBox 14">
            <a:extLst>
              <a:ext uri="{FF2B5EF4-FFF2-40B4-BE49-F238E27FC236}">
                <a16:creationId xmlns:a16="http://schemas.microsoft.com/office/drawing/2014/main" id="{14DB9DB3-5CDA-4B03-887A-B9053581CE04}"/>
              </a:ext>
            </a:extLst>
          </p:cNvPr>
          <p:cNvSpPr txBox="1"/>
          <p:nvPr/>
        </p:nvSpPr>
        <p:spPr>
          <a:xfrm>
            <a:off x="101354" y="1030534"/>
            <a:ext cx="1396444" cy="507831"/>
          </a:xfrm>
          <a:prstGeom prst="rect">
            <a:avLst/>
          </a:prstGeom>
          <a:solidFill>
            <a:srgbClr val="A6A6A6">
              <a:lumMod val="20000"/>
              <a:lumOff val="80000"/>
            </a:srgbClr>
          </a:solidFill>
        </p:spPr>
        <p:txBody>
          <a:bodyPr wrap="square" rtlCol="0">
            <a:spAutoFit/>
          </a:bodyPr>
          <a:lstStyle/>
          <a:p>
            <a:pPr lvl="0">
              <a:defRPr/>
            </a:pPr>
            <a:r>
              <a:rPr lang="es-AR" sz="900" kern="0" dirty="0">
                <a:cs typeface="Arial"/>
              </a:rPr>
              <a:t>0-3: Sub-óptimo</a:t>
            </a:r>
          </a:p>
          <a:p>
            <a:pPr lvl="0">
              <a:defRPr/>
            </a:pPr>
            <a:r>
              <a:rPr kumimoji="0" lang="es-AR" sz="900" i="0" u="none" strike="noStrike" kern="0" cap="none" spc="0" normalizeH="0" baseline="0" noProof="0" dirty="0">
                <a:ln>
                  <a:noFill/>
                </a:ln>
                <a:effectLst/>
                <a:uLnTx/>
                <a:uFillTx/>
                <a:cs typeface="Arial"/>
              </a:rPr>
              <a:t>3-4: Estándar</a:t>
            </a:r>
          </a:p>
          <a:p>
            <a:pPr lvl="0">
              <a:defRPr/>
            </a:pPr>
            <a:r>
              <a:rPr lang="es-AR" sz="900" kern="0" dirty="0">
                <a:cs typeface="Arial"/>
              </a:rPr>
              <a:t>4-5: Alto Desempeño</a:t>
            </a:r>
            <a:endParaRPr kumimoji="0" lang="es-AR" sz="900" i="0" u="none" strike="noStrike" kern="0" cap="none" spc="0" normalizeH="0" baseline="0" noProof="0" dirty="0">
              <a:ln>
                <a:noFill/>
              </a:ln>
              <a:effectLst/>
              <a:uLnTx/>
              <a:uFillTx/>
              <a:cs typeface="Arial"/>
            </a:endParaRPr>
          </a:p>
        </p:txBody>
      </p:sp>
      <p:pic>
        <p:nvPicPr>
          <p:cNvPr id="4" name="Picture 4">
            <a:extLst>
              <a:ext uri="{FF2B5EF4-FFF2-40B4-BE49-F238E27FC236}">
                <a16:creationId xmlns:a16="http://schemas.microsoft.com/office/drawing/2014/main" id="{740B0EA1-8B2F-499E-B12C-EC05FFBD2022}"/>
              </a:ext>
            </a:extLst>
          </p:cNvPr>
          <p:cNvPicPr>
            <a:picLocks noChangeAspect="1"/>
          </p:cNvPicPr>
          <p:nvPr/>
        </p:nvPicPr>
        <p:blipFill>
          <a:blip r:embed="rId2"/>
          <a:stretch>
            <a:fillRect/>
          </a:stretch>
        </p:blipFill>
        <p:spPr>
          <a:xfrm>
            <a:off x="101354" y="98750"/>
            <a:ext cx="918701" cy="897554"/>
          </a:xfrm>
          <a:prstGeom prst="rect">
            <a:avLst/>
          </a:prstGeom>
        </p:spPr>
      </p:pic>
      <p:graphicFrame>
        <p:nvGraphicFramePr>
          <p:cNvPr id="5" name="5 Gráfico">
            <a:extLst>
              <a:ext uri="{FF2B5EF4-FFF2-40B4-BE49-F238E27FC236}">
                <a16:creationId xmlns:a16="http://schemas.microsoft.com/office/drawing/2014/main" id="{3F83CC3C-16D4-4039-B946-9684F3A6663E}"/>
              </a:ext>
            </a:extLst>
          </p:cNvPr>
          <p:cNvGraphicFramePr>
            <a:graphicFrameLocks/>
          </p:cNvGraphicFramePr>
          <p:nvPr/>
        </p:nvGraphicFramePr>
        <p:xfrm>
          <a:off x="1873006" y="996304"/>
          <a:ext cx="6661394" cy="3435594"/>
        </p:xfrm>
        <a:graphic>
          <a:graphicData uri="http://schemas.openxmlformats.org/drawingml/2006/chart">
            <c:chart xmlns:c="http://schemas.openxmlformats.org/drawingml/2006/chart" xmlns:r="http://schemas.openxmlformats.org/officeDocument/2006/relationships" r:id="rId3"/>
          </a:graphicData>
        </a:graphic>
      </p:graphicFrame>
      <p:sp>
        <p:nvSpPr>
          <p:cNvPr id="7" name="7 Rectángulo">
            <a:extLst>
              <a:ext uri="{FF2B5EF4-FFF2-40B4-BE49-F238E27FC236}">
                <a16:creationId xmlns:a16="http://schemas.microsoft.com/office/drawing/2014/main" id="{D2E55C7C-7712-4F44-9315-4D664C2C0521}"/>
              </a:ext>
            </a:extLst>
          </p:cNvPr>
          <p:cNvSpPr/>
          <p:nvPr/>
        </p:nvSpPr>
        <p:spPr bwMode="auto">
          <a:xfrm>
            <a:off x="7465176" y="1126783"/>
            <a:ext cx="792000" cy="2988000"/>
          </a:xfrm>
          <a:prstGeom prst="rect">
            <a:avLst/>
          </a:prstGeom>
          <a:solidFill>
            <a:schemeClr val="accent5">
              <a:alpha val="36863"/>
            </a:scheme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eaLnBrk="0" fontAlgn="base" hangingPunct="0">
              <a:spcBef>
                <a:spcPct val="50000"/>
              </a:spcBef>
              <a:spcAft>
                <a:spcPct val="0"/>
              </a:spcAft>
            </a:pPr>
            <a:endParaRPr lang="en-US">
              <a:solidFill>
                <a:srgbClr val="002D62"/>
              </a:solidFill>
            </a:endParaRPr>
          </a:p>
        </p:txBody>
      </p:sp>
      <p:cxnSp>
        <p:nvCxnSpPr>
          <p:cNvPr id="6" name="8 Conector recto">
            <a:extLst>
              <a:ext uri="{FF2B5EF4-FFF2-40B4-BE49-F238E27FC236}">
                <a16:creationId xmlns:a16="http://schemas.microsoft.com/office/drawing/2014/main" id="{BE434526-01BF-4760-8A90-EF90BCE360FF}"/>
              </a:ext>
            </a:extLst>
          </p:cNvPr>
          <p:cNvCxnSpPr>
            <a:cxnSpLocks/>
          </p:cNvCxnSpPr>
          <p:nvPr/>
        </p:nvCxnSpPr>
        <p:spPr bwMode="auto">
          <a:xfrm flipV="1">
            <a:off x="6657975" y="1049584"/>
            <a:ext cx="0" cy="3060000"/>
          </a:xfrm>
          <a:prstGeom prst="line">
            <a:avLst/>
          </a:prstGeom>
          <a:solidFill>
            <a:schemeClr val="accent1"/>
          </a:solidFill>
          <a:ln w="12700" cap="flat" cmpd="sng" algn="ctr">
            <a:solidFill>
              <a:schemeClr val="accent1">
                <a:lumMod val="50000"/>
              </a:schemeClr>
            </a:solidFill>
            <a:prstDash val="solid"/>
            <a:round/>
            <a:headEnd type="none" w="med" len="med"/>
            <a:tailEnd type="none" w="med" len="med"/>
          </a:ln>
          <a:effectLst/>
        </p:spPr>
      </p:cxnSp>
      <p:cxnSp>
        <p:nvCxnSpPr>
          <p:cNvPr id="8" name="8 Conector recto">
            <a:extLst>
              <a:ext uri="{FF2B5EF4-FFF2-40B4-BE49-F238E27FC236}">
                <a16:creationId xmlns:a16="http://schemas.microsoft.com/office/drawing/2014/main" id="{3420102E-2780-48A6-93DC-6C61E23A2D40}"/>
              </a:ext>
            </a:extLst>
          </p:cNvPr>
          <p:cNvCxnSpPr>
            <a:cxnSpLocks/>
          </p:cNvCxnSpPr>
          <p:nvPr/>
        </p:nvCxnSpPr>
        <p:spPr bwMode="auto">
          <a:xfrm flipV="1">
            <a:off x="6733988" y="1049584"/>
            <a:ext cx="0" cy="3384000"/>
          </a:xfrm>
          <a:prstGeom prst="line">
            <a:avLst/>
          </a:prstGeom>
          <a:solidFill>
            <a:schemeClr val="accent1"/>
          </a:solidFill>
          <a:ln w="19050" cap="flat" cmpd="sng" algn="ctr">
            <a:solidFill>
              <a:schemeClr val="accent4"/>
            </a:solidFill>
            <a:prstDash val="sysDot"/>
            <a:round/>
            <a:headEnd type="none" w="med" len="med"/>
            <a:tailEnd type="none" w="med" len="med"/>
          </a:ln>
          <a:effectLst/>
        </p:spPr>
      </p:cxnSp>
      <p:sp>
        <p:nvSpPr>
          <p:cNvPr id="9" name="TextBox 11">
            <a:extLst>
              <a:ext uri="{FF2B5EF4-FFF2-40B4-BE49-F238E27FC236}">
                <a16:creationId xmlns:a16="http://schemas.microsoft.com/office/drawing/2014/main" id="{70DF2CFB-7415-4F56-AEF2-3D54931A0FAE}"/>
              </a:ext>
            </a:extLst>
          </p:cNvPr>
          <p:cNvSpPr txBox="1"/>
          <p:nvPr/>
        </p:nvSpPr>
        <p:spPr>
          <a:xfrm>
            <a:off x="6110621" y="4436044"/>
            <a:ext cx="886781" cy="253916"/>
          </a:xfrm>
          <a:prstGeom prst="rect">
            <a:avLst/>
          </a:prstGeom>
          <a:noFill/>
        </p:spPr>
        <p:txBody>
          <a:bodyPr wrap="none" rtlCol="0">
            <a:spAutoFit/>
          </a:bodyPr>
          <a:lstStyle/>
          <a:p>
            <a:r>
              <a:rPr lang="es-AR" sz="1050" dirty="0">
                <a:solidFill>
                  <a:schemeClr val="accent4"/>
                </a:solidFill>
              </a:rPr>
              <a:t>PROM 3,18</a:t>
            </a:r>
          </a:p>
        </p:txBody>
      </p:sp>
      <p:sp>
        <p:nvSpPr>
          <p:cNvPr id="11" name="TextBox 2">
            <a:extLst>
              <a:ext uri="{FF2B5EF4-FFF2-40B4-BE49-F238E27FC236}">
                <a16:creationId xmlns:a16="http://schemas.microsoft.com/office/drawing/2014/main" id="{97BF7894-E047-4734-B758-3E8E6DC0B34F}"/>
              </a:ext>
            </a:extLst>
          </p:cNvPr>
          <p:cNvSpPr txBox="1"/>
          <p:nvPr/>
        </p:nvSpPr>
        <p:spPr>
          <a:xfrm>
            <a:off x="2318730" y="4740157"/>
            <a:ext cx="4698976" cy="307777"/>
          </a:xfrm>
          <a:prstGeom prst="rect">
            <a:avLst/>
          </a:prstGeom>
          <a:noFill/>
        </p:spPr>
        <p:txBody>
          <a:bodyPr wrap="square" rtlCol="0">
            <a:spAutoFit/>
          </a:bodyPr>
          <a:lstStyle/>
          <a:p>
            <a:r>
              <a:rPr lang="es-AR" sz="700" i="1" dirty="0"/>
              <a:t>(Los enunciados entre paréntesis) están escrita de manera negativa; los puntajes altos son indeseables. El gráfico está expresado con la escala invertida para una mejor comparación.</a:t>
            </a:r>
          </a:p>
        </p:txBody>
      </p:sp>
      <p:sp>
        <p:nvSpPr>
          <p:cNvPr id="12" name="CuadroTexto 11">
            <a:extLst>
              <a:ext uri="{FF2B5EF4-FFF2-40B4-BE49-F238E27FC236}">
                <a16:creationId xmlns:a16="http://schemas.microsoft.com/office/drawing/2014/main" id="{CBEAB53A-0A89-4395-ABAE-12835CB8B316}"/>
              </a:ext>
            </a:extLst>
          </p:cNvPr>
          <p:cNvSpPr txBox="1"/>
          <p:nvPr/>
        </p:nvSpPr>
        <p:spPr>
          <a:xfrm>
            <a:off x="-622570" y="2383277"/>
            <a:ext cx="184731" cy="300082"/>
          </a:xfrm>
          <a:prstGeom prst="rect">
            <a:avLst/>
          </a:prstGeom>
          <a:noFill/>
        </p:spPr>
        <p:txBody>
          <a:bodyPr wrap="square" rtlCol="0">
            <a:spAutoFit/>
          </a:bodyPr>
          <a:lstStyle/>
          <a:p>
            <a:endParaRPr lang="es-AR" dirty="0"/>
          </a:p>
        </p:txBody>
      </p:sp>
    </p:spTree>
    <p:extLst>
      <p:ext uri="{BB962C8B-B14F-4D97-AF65-F5344CB8AC3E}">
        <p14:creationId xmlns:p14="http://schemas.microsoft.com/office/powerpoint/2010/main" val="28373612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F12A2A-FD03-4E7E-9213-AA5102FD234E}"/>
              </a:ext>
            </a:extLst>
          </p:cNvPr>
          <p:cNvSpPr>
            <a:spLocks noGrp="1"/>
          </p:cNvSpPr>
          <p:nvPr>
            <p:ph type="title"/>
          </p:nvPr>
        </p:nvSpPr>
        <p:spPr/>
        <p:txBody>
          <a:bodyPr/>
          <a:lstStyle/>
          <a:p>
            <a:r>
              <a:rPr lang="es-AR" dirty="0"/>
              <a:t>Auto evaluación…</a:t>
            </a:r>
          </a:p>
        </p:txBody>
      </p:sp>
      <p:sp>
        <p:nvSpPr>
          <p:cNvPr id="3" name="TextBox 14">
            <a:extLst>
              <a:ext uri="{FF2B5EF4-FFF2-40B4-BE49-F238E27FC236}">
                <a16:creationId xmlns:a16="http://schemas.microsoft.com/office/drawing/2014/main" id="{DDD39EBF-97C6-4A34-9609-FD6DC90EEB61}"/>
              </a:ext>
            </a:extLst>
          </p:cNvPr>
          <p:cNvSpPr txBox="1"/>
          <p:nvPr/>
        </p:nvSpPr>
        <p:spPr>
          <a:xfrm>
            <a:off x="7068716" y="72634"/>
            <a:ext cx="1989559" cy="707886"/>
          </a:xfrm>
          <a:prstGeom prst="rect">
            <a:avLst/>
          </a:prstGeom>
          <a:solidFill>
            <a:srgbClr val="A6A6A6">
              <a:lumMod val="20000"/>
              <a:lumOff val="80000"/>
            </a:srgbClr>
          </a:solidFill>
        </p:spPr>
        <p:txBody>
          <a:bodyPr wrap="square" rtlCol="0">
            <a:spAutoFit/>
          </a:bodyPr>
          <a:lstStyle/>
          <a:p>
            <a:pPr lvl="0">
              <a:defRPr/>
            </a:pPr>
            <a:r>
              <a:rPr lang="es-AR" sz="800" kern="0" dirty="0">
                <a:cs typeface="Arial"/>
              </a:rPr>
              <a:t>5: Totalmente de acuerdo</a:t>
            </a:r>
          </a:p>
          <a:p>
            <a:pPr lvl="0">
              <a:defRPr/>
            </a:pPr>
            <a:r>
              <a:rPr kumimoji="0" lang="es-AR" sz="800" i="0" u="none" strike="noStrike" kern="0" cap="none" spc="0" normalizeH="0" baseline="0" noProof="0" dirty="0">
                <a:ln>
                  <a:noFill/>
                </a:ln>
                <a:effectLst/>
                <a:uLnTx/>
                <a:uFillTx/>
                <a:cs typeface="Arial"/>
              </a:rPr>
              <a:t>4: De acuerdo</a:t>
            </a:r>
          </a:p>
          <a:p>
            <a:pPr lvl="0">
              <a:defRPr/>
            </a:pPr>
            <a:r>
              <a:rPr lang="es-AR" sz="800" kern="0" dirty="0">
                <a:cs typeface="Arial"/>
              </a:rPr>
              <a:t>3: Ni de acuerdo ni en desacuerdo</a:t>
            </a:r>
          </a:p>
          <a:p>
            <a:pPr lvl="0">
              <a:defRPr/>
            </a:pPr>
            <a:r>
              <a:rPr kumimoji="0" lang="es-AR" sz="800" i="0" u="none" strike="noStrike" kern="0" cap="none" spc="0" normalizeH="0" baseline="0" noProof="0" dirty="0">
                <a:ln>
                  <a:noFill/>
                </a:ln>
                <a:effectLst/>
                <a:uLnTx/>
                <a:uFillTx/>
                <a:cs typeface="Arial"/>
              </a:rPr>
              <a:t>2: En desacuerdo</a:t>
            </a:r>
          </a:p>
          <a:p>
            <a:pPr lvl="0">
              <a:defRPr/>
            </a:pPr>
            <a:r>
              <a:rPr lang="es-AR" sz="800" kern="0" dirty="0">
                <a:cs typeface="Arial"/>
              </a:rPr>
              <a:t>1: Totalmente en desacuerdo</a:t>
            </a:r>
            <a:endParaRPr kumimoji="0" lang="es-AR" sz="800" i="0" u="none" strike="noStrike" kern="0" cap="none" spc="0" normalizeH="0" baseline="0" noProof="0" dirty="0">
              <a:ln>
                <a:noFill/>
              </a:ln>
              <a:effectLst/>
              <a:uLnTx/>
              <a:uFillTx/>
              <a:cs typeface="Arial"/>
            </a:endParaRPr>
          </a:p>
        </p:txBody>
      </p:sp>
      <p:grpSp>
        <p:nvGrpSpPr>
          <p:cNvPr id="20" name="Grupo 19">
            <a:extLst>
              <a:ext uri="{FF2B5EF4-FFF2-40B4-BE49-F238E27FC236}">
                <a16:creationId xmlns:a16="http://schemas.microsoft.com/office/drawing/2014/main" id="{651C8BC9-12A4-457C-B87C-46CA6299F67F}"/>
              </a:ext>
            </a:extLst>
          </p:cNvPr>
          <p:cNvGrpSpPr/>
          <p:nvPr/>
        </p:nvGrpSpPr>
        <p:grpSpPr>
          <a:xfrm>
            <a:off x="200026" y="1104410"/>
            <a:ext cx="3997960" cy="2101215"/>
            <a:chOff x="257176" y="870585"/>
            <a:chExt cx="3997960" cy="2101215"/>
          </a:xfrm>
        </p:grpSpPr>
        <p:pic>
          <p:nvPicPr>
            <p:cNvPr id="4" name="Imagen 3">
              <a:extLst>
                <a:ext uri="{FF2B5EF4-FFF2-40B4-BE49-F238E27FC236}">
                  <a16:creationId xmlns:a16="http://schemas.microsoft.com/office/drawing/2014/main" id="{AA3049B7-4BC9-483D-B731-DDAC5D32DB76}"/>
                </a:ext>
              </a:extLst>
            </p:cNvPr>
            <p:cNvPicPr>
              <a:picLocks noChangeAspect="1"/>
            </p:cNvPicPr>
            <p:nvPr/>
          </p:nvPicPr>
          <p:blipFill rotWithShape="1">
            <a:blip r:embed="rId2"/>
            <a:srcRect l="24635" t="26908" r="22917" b="990"/>
            <a:stretch/>
          </p:blipFill>
          <p:spPr>
            <a:xfrm>
              <a:off x="723535" y="1297067"/>
              <a:ext cx="3215053" cy="1674733"/>
            </a:xfrm>
            <a:prstGeom prst="rect">
              <a:avLst/>
            </a:prstGeom>
          </p:spPr>
        </p:pic>
        <p:sp>
          <p:nvSpPr>
            <p:cNvPr id="5" name="CuadroTexto 4">
              <a:extLst>
                <a:ext uri="{FF2B5EF4-FFF2-40B4-BE49-F238E27FC236}">
                  <a16:creationId xmlns:a16="http://schemas.microsoft.com/office/drawing/2014/main" id="{8EA65D28-3F5A-48A1-A71D-D4BEF4195550}"/>
                </a:ext>
              </a:extLst>
            </p:cNvPr>
            <p:cNvSpPr txBox="1"/>
            <p:nvPr/>
          </p:nvSpPr>
          <p:spPr>
            <a:xfrm>
              <a:off x="257176" y="870585"/>
              <a:ext cx="3997960" cy="369332"/>
            </a:xfrm>
            <a:prstGeom prst="rect">
              <a:avLst/>
            </a:prstGeom>
            <a:noFill/>
          </p:spPr>
          <p:txBody>
            <a:bodyPr wrap="square" rtlCol="0">
              <a:spAutoFit/>
            </a:bodyPr>
            <a:lstStyle/>
            <a:p>
              <a:pPr algn="ctr"/>
              <a:r>
                <a:rPr lang="es-AR" sz="900" dirty="0"/>
                <a:t>16. El equipo requiere de la combinación del conocimiento y las habilidades de varios o todos sus miembros para resolver problemas.</a:t>
              </a:r>
            </a:p>
          </p:txBody>
        </p:sp>
        <p:cxnSp>
          <p:nvCxnSpPr>
            <p:cNvPr id="6" name="Straight Connector 20">
              <a:extLst>
                <a:ext uri="{FF2B5EF4-FFF2-40B4-BE49-F238E27FC236}">
                  <a16:creationId xmlns:a16="http://schemas.microsoft.com/office/drawing/2014/main" id="{64CC912B-5E58-41F2-86CA-0AB2672276F3}"/>
                </a:ext>
              </a:extLst>
            </p:cNvPr>
            <p:cNvCxnSpPr>
              <a:cxnSpLocks/>
              <a:stCxn id="7" idx="1"/>
            </p:cNvCxnSpPr>
            <p:nvPr/>
          </p:nvCxnSpPr>
          <p:spPr bwMode="auto">
            <a:xfrm>
              <a:off x="1502230" y="1525961"/>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7" name="TextBox 21">
              <a:extLst>
                <a:ext uri="{FF2B5EF4-FFF2-40B4-BE49-F238E27FC236}">
                  <a16:creationId xmlns:a16="http://schemas.microsoft.com/office/drawing/2014/main" id="{84D59D25-C614-491F-931D-47E230AA9BF1}"/>
                </a:ext>
              </a:extLst>
            </p:cNvPr>
            <p:cNvSpPr txBox="1"/>
            <p:nvPr/>
          </p:nvSpPr>
          <p:spPr>
            <a:xfrm>
              <a:off x="1502230" y="1410545"/>
              <a:ext cx="740908" cy="230832"/>
            </a:xfrm>
            <a:prstGeom prst="rect">
              <a:avLst/>
            </a:prstGeom>
            <a:noFill/>
          </p:spPr>
          <p:txBody>
            <a:bodyPr wrap="none" rtlCol="0">
              <a:spAutoFit/>
            </a:bodyPr>
            <a:lstStyle/>
            <a:p>
              <a:r>
                <a:rPr lang="es-AR" sz="900" b="1" dirty="0">
                  <a:solidFill>
                    <a:srgbClr val="C00000"/>
                  </a:solidFill>
                </a:rPr>
                <a:t>PROM. 4,4</a:t>
              </a:r>
            </a:p>
          </p:txBody>
        </p:sp>
      </p:grpSp>
      <p:grpSp>
        <p:nvGrpSpPr>
          <p:cNvPr id="23" name="Grupo 22">
            <a:extLst>
              <a:ext uri="{FF2B5EF4-FFF2-40B4-BE49-F238E27FC236}">
                <a16:creationId xmlns:a16="http://schemas.microsoft.com/office/drawing/2014/main" id="{B40858D6-1073-4CA5-BBF7-757449B8FDA2}"/>
              </a:ext>
            </a:extLst>
          </p:cNvPr>
          <p:cNvGrpSpPr/>
          <p:nvPr/>
        </p:nvGrpSpPr>
        <p:grpSpPr>
          <a:xfrm>
            <a:off x="4534631" y="1146568"/>
            <a:ext cx="3758904" cy="2059057"/>
            <a:chOff x="4534631" y="1146568"/>
            <a:chExt cx="3758904" cy="2059057"/>
          </a:xfrm>
        </p:grpSpPr>
        <p:sp>
          <p:nvSpPr>
            <p:cNvPr id="15" name="CuadroTexto 14">
              <a:extLst>
                <a:ext uri="{FF2B5EF4-FFF2-40B4-BE49-F238E27FC236}">
                  <a16:creationId xmlns:a16="http://schemas.microsoft.com/office/drawing/2014/main" id="{0E236607-8973-495D-A2B1-A3AC407F2EE1}"/>
                </a:ext>
              </a:extLst>
            </p:cNvPr>
            <p:cNvSpPr txBox="1"/>
            <p:nvPr/>
          </p:nvSpPr>
          <p:spPr>
            <a:xfrm>
              <a:off x="4534631" y="1146568"/>
              <a:ext cx="3758904" cy="369332"/>
            </a:xfrm>
            <a:prstGeom prst="rect">
              <a:avLst/>
            </a:prstGeom>
            <a:noFill/>
          </p:spPr>
          <p:txBody>
            <a:bodyPr wrap="square" rtlCol="0">
              <a:spAutoFit/>
            </a:bodyPr>
            <a:lstStyle/>
            <a:p>
              <a:pPr algn="ctr"/>
              <a:r>
                <a:rPr lang="es-AR" sz="900" dirty="0"/>
                <a:t>18. Tenemos reuniones efectivas, bien preparadas y con foco en la toma de decisiones.</a:t>
              </a:r>
            </a:p>
          </p:txBody>
        </p:sp>
        <p:pic>
          <p:nvPicPr>
            <p:cNvPr id="17" name="Imagen 16" descr="Captura de pantalla de un celular&#10;&#10;Descripción generada automáticamente">
              <a:extLst>
                <a:ext uri="{FF2B5EF4-FFF2-40B4-BE49-F238E27FC236}">
                  <a16:creationId xmlns:a16="http://schemas.microsoft.com/office/drawing/2014/main" id="{E6CD56C5-6703-434A-B00D-AC0D5D4CCD48}"/>
                </a:ext>
              </a:extLst>
            </p:cNvPr>
            <p:cNvPicPr>
              <a:picLocks noChangeAspect="1"/>
            </p:cNvPicPr>
            <p:nvPr/>
          </p:nvPicPr>
          <p:blipFill rotWithShape="1">
            <a:blip r:embed="rId3"/>
            <a:srcRect l="24139" t="24276" r="23049" b="2293"/>
            <a:stretch/>
          </p:blipFill>
          <p:spPr>
            <a:xfrm>
              <a:off x="4697996" y="1527899"/>
              <a:ext cx="3432175" cy="1677726"/>
            </a:xfrm>
            <a:prstGeom prst="rect">
              <a:avLst/>
            </a:prstGeom>
          </p:spPr>
        </p:pic>
        <p:cxnSp>
          <p:nvCxnSpPr>
            <p:cNvPr id="18" name="Straight Connector 20">
              <a:extLst>
                <a:ext uri="{FF2B5EF4-FFF2-40B4-BE49-F238E27FC236}">
                  <a16:creationId xmlns:a16="http://schemas.microsoft.com/office/drawing/2014/main" id="{EE52AF41-ED1E-4E50-94F0-D6C2046B2811}"/>
                </a:ext>
              </a:extLst>
            </p:cNvPr>
            <p:cNvCxnSpPr>
              <a:cxnSpLocks/>
            </p:cNvCxnSpPr>
            <p:nvPr/>
          </p:nvCxnSpPr>
          <p:spPr bwMode="auto">
            <a:xfrm>
              <a:off x="6419620" y="1676551"/>
              <a:ext cx="0" cy="1209634"/>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9" name="TextBox 21">
              <a:extLst>
                <a:ext uri="{FF2B5EF4-FFF2-40B4-BE49-F238E27FC236}">
                  <a16:creationId xmlns:a16="http://schemas.microsoft.com/office/drawing/2014/main" id="{8FB43DD0-A6DE-41E5-8301-28B8D9923843}"/>
                </a:ext>
              </a:extLst>
            </p:cNvPr>
            <p:cNvSpPr txBox="1"/>
            <p:nvPr/>
          </p:nvSpPr>
          <p:spPr>
            <a:xfrm>
              <a:off x="6424630" y="1572203"/>
              <a:ext cx="740908" cy="230832"/>
            </a:xfrm>
            <a:prstGeom prst="rect">
              <a:avLst/>
            </a:prstGeom>
            <a:noFill/>
          </p:spPr>
          <p:txBody>
            <a:bodyPr wrap="none" rtlCol="0">
              <a:spAutoFit/>
            </a:bodyPr>
            <a:lstStyle/>
            <a:p>
              <a:r>
                <a:rPr lang="es-AR" sz="900" b="1" dirty="0">
                  <a:solidFill>
                    <a:srgbClr val="C00000"/>
                  </a:solidFill>
                </a:rPr>
                <a:t>PROM. 3,1</a:t>
              </a:r>
            </a:p>
          </p:txBody>
        </p:sp>
      </p:grpSp>
    </p:spTree>
    <p:extLst>
      <p:ext uri="{BB962C8B-B14F-4D97-AF65-F5344CB8AC3E}">
        <p14:creationId xmlns:p14="http://schemas.microsoft.com/office/powerpoint/2010/main" val="103688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Imagen 24">
            <a:extLst>
              <a:ext uri="{FF2B5EF4-FFF2-40B4-BE49-F238E27FC236}">
                <a16:creationId xmlns:a16="http://schemas.microsoft.com/office/drawing/2014/main" id="{4E944204-F134-415E-89B5-4B92A9E5B6AD}"/>
              </a:ext>
            </a:extLst>
          </p:cNvPr>
          <p:cNvPicPr>
            <a:picLocks noChangeAspect="1"/>
          </p:cNvPicPr>
          <p:nvPr/>
        </p:nvPicPr>
        <p:blipFill rotWithShape="1">
          <a:blip r:embed="rId2"/>
          <a:srcRect l="24362" t="29358" r="23511" b="1441"/>
          <a:stretch/>
        </p:blipFill>
        <p:spPr>
          <a:xfrm>
            <a:off x="4551363" y="1752047"/>
            <a:ext cx="3570978" cy="1796244"/>
          </a:xfrm>
          <a:prstGeom prst="rect">
            <a:avLst/>
          </a:prstGeom>
        </p:spPr>
      </p:pic>
      <p:pic>
        <p:nvPicPr>
          <p:cNvPr id="24" name="Imagen 23">
            <a:extLst>
              <a:ext uri="{FF2B5EF4-FFF2-40B4-BE49-F238E27FC236}">
                <a16:creationId xmlns:a16="http://schemas.microsoft.com/office/drawing/2014/main" id="{9224025B-914A-4427-B4E0-F875E039D109}"/>
              </a:ext>
            </a:extLst>
          </p:cNvPr>
          <p:cNvPicPr>
            <a:picLocks noChangeAspect="1"/>
          </p:cNvPicPr>
          <p:nvPr/>
        </p:nvPicPr>
        <p:blipFill rotWithShape="1">
          <a:blip r:embed="rId3"/>
          <a:srcRect l="24363" t="26704" r="23185" b="1160"/>
          <a:stretch/>
        </p:blipFill>
        <p:spPr>
          <a:xfrm>
            <a:off x="435617" y="1785991"/>
            <a:ext cx="3322041" cy="1731105"/>
          </a:xfrm>
          <a:prstGeom prst="rect">
            <a:avLst/>
          </a:prstGeom>
        </p:spPr>
      </p:pic>
      <p:sp>
        <p:nvSpPr>
          <p:cNvPr id="2" name="Título 1">
            <a:extLst>
              <a:ext uri="{FF2B5EF4-FFF2-40B4-BE49-F238E27FC236}">
                <a16:creationId xmlns:a16="http://schemas.microsoft.com/office/drawing/2014/main" id="{6E68E9D0-E98F-4B9E-8FEB-7D389177117B}"/>
              </a:ext>
            </a:extLst>
          </p:cNvPr>
          <p:cNvSpPr>
            <a:spLocks noGrp="1"/>
          </p:cNvSpPr>
          <p:nvPr>
            <p:ph type="title"/>
          </p:nvPr>
        </p:nvSpPr>
        <p:spPr/>
        <p:txBody>
          <a:bodyPr/>
          <a:lstStyle/>
          <a:p>
            <a:r>
              <a:rPr lang="es-AR" dirty="0"/>
              <a:t>Auto evaluación…</a:t>
            </a:r>
          </a:p>
        </p:txBody>
      </p:sp>
      <p:sp>
        <p:nvSpPr>
          <p:cNvPr id="3" name="TextBox 14">
            <a:extLst>
              <a:ext uri="{FF2B5EF4-FFF2-40B4-BE49-F238E27FC236}">
                <a16:creationId xmlns:a16="http://schemas.microsoft.com/office/drawing/2014/main" id="{C553E11D-2331-4DB7-AE6C-9991213494B2}"/>
              </a:ext>
            </a:extLst>
          </p:cNvPr>
          <p:cNvSpPr txBox="1"/>
          <p:nvPr/>
        </p:nvSpPr>
        <p:spPr>
          <a:xfrm>
            <a:off x="7068716" y="72634"/>
            <a:ext cx="1989559" cy="707886"/>
          </a:xfrm>
          <a:prstGeom prst="rect">
            <a:avLst/>
          </a:prstGeom>
          <a:solidFill>
            <a:srgbClr val="A6A6A6">
              <a:lumMod val="20000"/>
              <a:lumOff val="80000"/>
            </a:srgbClr>
          </a:solidFill>
        </p:spPr>
        <p:txBody>
          <a:bodyPr wrap="square" rtlCol="0">
            <a:spAutoFit/>
          </a:bodyPr>
          <a:lstStyle/>
          <a:p>
            <a:pPr lvl="0">
              <a:defRPr/>
            </a:pPr>
            <a:r>
              <a:rPr lang="es-AR" sz="800" kern="0" dirty="0">
                <a:cs typeface="Arial"/>
              </a:rPr>
              <a:t>5: Totalmente de acuerdo</a:t>
            </a:r>
          </a:p>
          <a:p>
            <a:pPr lvl="0">
              <a:defRPr/>
            </a:pPr>
            <a:r>
              <a:rPr kumimoji="0" lang="es-AR" sz="800" i="0" u="none" strike="noStrike" kern="0" cap="none" spc="0" normalizeH="0" baseline="0" noProof="0" dirty="0">
                <a:ln>
                  <a:noFill/>
                </a:ln>
                <a:effectLst/>
                <a:uLnTx/>
                <a:uFillTx/>
                <a:cs typeface="Arial"/>
              </a:rPr>
              <a:t>4: De acuerdo</a:t>
            </a:r>
          </a:p>
          <a:p>
            <a:pPr lvl="0">
              <a:defRPr/>
            </a:pPr>
            <a:r>
              <a:rPr lang="es-AR" sz="800" kern="0" dirty="0">
                <a:cs typeface="Arial"/>
              </a:rPr>
              <a:t>3: Ni de acuerdo ni en desacuerdo</a:t>
            </a:r>
          </a:p>
          <a:p>
            <a:pPr lvl="0">
              <a:defRPr/>
            </a:pPr>
            <a:r>
              <a:rPr kumimoji="0" lang="es-AR" sz="800" i="0" u="none" strike="noStrike" kern="0" cap="none" spc="0" normalizeH="0" baseline="0" noProof="0" dirty="0">
                <a:ln>
                  <a:noFill/>
                </a:ln>
                <a:effectLst/>
                <a:uLnTx/>
                <a:uFillTx/>
                <a:cs typeface="Arial"/>
              </a:rPr>
              <a:t>2: En desacuerdo</a:t>
            </a:r>
          </a:p>
          <a:p>
            <a:pPr lvl="0">
              <a:defRPr/>
            </a:pPr>
            <a:r>
              <a:rPr lang="es-AR" sz="800" kern="0" dirty="0">
                <a:cs typeface="Arial"/>
              </a:rPr>
              <a:t>1: Totalmente en desacuerdo</a:t>
            </a:r>
            <a:endParaRPr kumimoji="0" lang="es-AR" sz="800" i="0" u="none" strike="noStrike" kern="0" cap="none" spc="0" normalizeH="0" baseline="0" noProof="0" dirty="0">
              <a:ln>
                <a:noFill/>
              </a:ln>
              <a:effectLst/>
              <a:uLnTx/>
              <a:uFillTx/>
              <a:cs typeface="Arial"/>
            </a:endParaRPr>
          </a:p>
        </p:txBody>
      </p:sp>
      <p:sp>
        <p:nvSpPr>
          <p:cNvPr id="7" name="TextBox 2">
            <a:extLst>
              <a:ext uri="{FF2B5EF4-FFF2-40B4-BE49-F238E27FC236}">
                <a16:creationId xmlns:a16="http://schemas.microsoft.com/office/drawing/2014/main" id="{0C9A4CC2-ED4A-4F6F-9CC6-33C1B4D08DD4}"/>
              </a:ext>
            </a:extLst>
          </p:cNvPr>
          <p:cNvSpPr txBox="1"/>
          <p:nvPr/>
        </p:nvSpPr>
        <p:spPr>
          <a:xfrm>
            <a:off x="1721497" y="4212654"/>
            <a:ext cx="5212397" cy="215444"/>
          </a:xfrm>
          <a:prstGeom prst="rect">
            <a:avLst/>
          </a:prstGeom>
          <a:noFill/>
        </p:spPr>
        <p:txBody>
          <a:bodyPr wrap="square" rtlCol="0">
            <a:spAutoFit/>
          </a:bodyPr>
          <a:lstStyle/>
          <a:p>
            <a:pPr algn="ctr"/>
            <a:r>
              <a:rPr lang="es-AR" sz="800" i="1" dirty="0"/>
              <a:t>Estas preguntas estás escrita de manera negativa; los puntajes altos son indeseables. </a:t>
            </a:r>
          </a:p>
        </p:txBody>
      </p:sp>
      <p:grpSp>
        <p:nvGrpSpPr>
          <p:cNvPr id="20" name="Grupo 19">
            <a:extLst>
              <a:ext uri="{FF2B5EF4-FFF2-40B4-BE49-F238E27FC236}">
                <a16:creationId xmlns:a16="http://schemas.microsoft.com/office/drawing/2014/main" id="{560FEA20-F435-4888-9900-2ADE93403471}"/>
              </a:ext>
            </a:extLst>
          </p:cNvPr>
          <p:cNvGrpSpPr/>
          <p:nvPr/>
        </p:nvGrpSpPr>
        <p:grpSpPr>
          <a:xfrm>
            <a:off x="294574" y="1353927"/>
            <a:ext cx="3997960" cy="1825549"/>
            <a:chOff x="4427606" y="1321958"/>
            <a:chExt cx="3997960" cy="1825549"/>
          </a:xfrm>
        </p:grpSpPr>
        <p:sp>
          <p:nvSpPr>
            <p:cNvPr id="9" name="CuadroTexto 8">
              <a:extLst>
                <a:ext uri="{FF2B5EF4-FFF2-40B4-BE49-F238E27FC236}">
                  <a16:creationId xmlns:a16="http://schemas.microsoft.com/office/drawing/2014/main" id="{24852033-E45B-4E23-A5C7-07B3C69A44D7}"/>
                </a:ext>
              </a:extLst>
            </p:cNvPr>
            <p:cNvSpPr txBox="1"/>
            <p:nvPr/>
          </p:nvSpPr>
          <p:spPr>
            <a:xfrm>
              <a:off x="4427606" y="1321958"/>
              <a:ext cx="3997960" cy="369332"/>
            </a:xfrm>
            <a:prstGeom prst="rect">
              <a:avLst/>
            </a:prstGeom>
            <a:noFill/>
          </p:spPr>
          <p:txBody>
            <a:bodyPr wrap="square" rtlCol="0">
              <a:spAutoFit/>
            </a:bodyPr>
            <a:lstStyle/>
            <a:p>
              <a:pPr algn="ctr"/>
              <a:r>
                <a:rPr lang="es-AR" sz="900" dirty="0"/>
                <a:t>17. La mayor parte del tiempo, el equipo necesita un responsable central que divide y asigna las tareas entre los miembros. (*)</a:t>
              </a:r>
            </a:p>
          </p:txBody>
        </p:sp>
        <p:grpSp>
          <p:nvGrpSpPr>
            <p:cNvPr id="19" name="Grupo 18">
              <a:extLst>
                <a:ext uri="{FF2B5EF4-FFF2-40B4-BE49-F238E27FC236}">
                  <a16:creationId xmlns:a16="http://schemas.microsoft.com/office/drawing/2014/main" id="{C57D5E79-BFF2-41E0-B769-3F7AF864BA93}"/>
                </a:ext>
              </a:extLst>
            </p:cNvPr>
            <p:cNvGrpSpPr/>
            <p:nvPr/>
          </p:nvGrpSpPr>
          <p:grpSpPr>
            <a:xfrm>
              <a:off x="5829095" y="1815507"/>
              <a:ext cx="766342" cy="1332000"/>
              <a:chOff x="5655557" y="1823292"/>
              <a:chExt cx="766342" cy="1332000"/>
            </a:xfrm>
          </p:grpSpPr>
          <p:cxnSp>
            <p:nvCxnSpPr>
              <p:cNvPr id="11" name="Straight Connector 20">
                <a:extLst>
                  <a:ext uri="{FF2B5EF4-FFF2-40B4-BE49-F238E27FC236}">
                    <a16:creationId xmlns:a16="http://schemas.microsoft.com/office/drawing/2014/main" id="{BE673538-10A5-4B7D-8136-39FAF45BF360}"/>
                  </a:ext>
                </a:extLst>
              </p:cNvPr>
              <p:cNvCxnSpPr>
                <a:cxnSpLocks/>
              </p:cNvCxnSpPr>
              <p:nvPr/>
            </p:nvCxnSpPr>
            <p:spPr bwMode="auto">
              <a:xfrm>
                <a:off x="5655557" y="1823292"/>
                <a:ext cx="0" cy="1332000"/>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2" name="TextBox 21">
                <a:extLst>
                  <a:ext uri="{FF2B5EF4-FFF2-40B4-BE49-F238E27FC236}">
                    <a16:creationId xmlns:a16="http://schemas.microsoft.com/office/drawing/2014/main" id="{0D8378D3-5FDB-458D-95AC-73A97299DA51}"/>
                  </a:ext>
                </a:extLst>
              </p:cNvPr>
              <p:cNvSpPr txBox="1"/>
              <p:nvPr/>
            </p:nvSpPr>
            <p:spPr>
              <a:xfrm>
                <a:off x="5680991" y="1888279"/>
                <a:ext cx="740908" cy="230832"/>
              </a:xfrm>
              <a:prstGeom prst="rect">
                <a:avLst/>
              </a:prstGeom>
              <a:noFill/>
            </p:spPr>
            <p:txBody>
              <a:bodyPr wrap="none" rtlCol="0">
                <a:spAutoFit/>
              </a:bodyPr>
              <a:lstStyle/>
              <a:p>
                <a:r>
                  <a:rPr lang="es-AR" sz="900" b="1" dirty="0">
                    <a:solidFill>
                      <a:srgbClr val="C00000"/>
                    </a:solidFill>
                  </a:rPr>
                  <a:t>PROM. 3,7</a:t>
                </a:r>
              </a:p>
            </p:txBody>
          </p:sp>
        </p:grpSp>
      </p:grpSp>
      <p:sp>
        <p:nvSpPr>
          <p:cNvPr id="6" name="CuadroTexto 5">
            <a:extLst>
              <a:ext uri="{FF2B5EF4-FFF2-40B4-BE49-F238E27FC236}">
                <a16:creationId xmlns:a16="http://schemas.microsoft.com/office/drawing/2014/main" id="{6031A0C8-8FE3-48A2-93D6-4E1AEA061C7C}"/>
              </a:ext>
            </a:extLst>
          </p:cNvPr>
          <p:cNvSpPr txBox="1"/>
          <p:nvPr/>
        </p:nvSpPr>
        <p:spPr>
          <a:xfrm>
            <a:off x="4456546" y="1329917"/>
            <a:ext cx="3997960" cy="507831"/>
          </a:xfrm>
          <a:prstGeom prst="rect">
            <a:avLst/>
          </a:prstGeom>
          <a:noFill/>
        </p:spPr>
        <p:txBody>
          <a:bodyPr wrap="square" rtlCol="0">
            <a:spAutoFit/>
          </a:bodyPr>
          <a:lstStyle/>
          <a:p>
            <a:pPr algn="ctr"/>
            <a:r>
              <a:rPr lang="es-AR" sz="900" dirty="0"/>
              <a:t>19. A veces, las tareas importantes no reciben la atención que merecen por brechas en la comunicación y/o demoras en la toma de decisiones. (*)</a:t>
            </a:r>
          </a:p>
        </p:txBody>
      </p:sp>
      <p:cxnSp>
        <p:nvCxnSpPr>
          <p:cNvPr id="17" name="Straight Connector 20">
            <a:extLst>
              <a:ext uri="{FF2B5EF4-FFF2-40B4-BE49-F238E27FC236}">
                <a16:creationId xmlns:a16="http://schemas.microsoft.com/office/drawing/2014/main" id="{2E92E130-C5E8-44B2-A4D9-F3E04757139A}"/>
              </a:ext>
            </a:extLst>
          </p:cNvPr>
          <p:cNvCxnSpPr>
            <a:cxnSpLocks/>
          </p:cNvCxnSpPr>
          <p:nvPr/>
        </p:nvCxnSpPr>
        <p:spPr bwMode="auto">
          <a:xfrm>
            <a:off x="6336852" y="1869238"/>
            <a:ext cx="0" cy="1332000"/>
          </a:xfrm>
          <a:prstGeom prst="line">
            <a:avLst/>
          </a:prstGeom>
          <a:solidFill>
            <a:schemeClr val="accent1"/>
          </a:solidFill>
          <a:ln w="12700" cap="flat" cmpd="sng" algn="ctr">
            <a:solidFill>
              <a:schemeClr val="accent4"/>
            </a:solidFill>
            <a:prstDash val="sysDash"/>
            <a:round/>
            <a:headEnd type="none" w="med" len="med"/>
            <a:tailEnd type="none" w="med" len="med"/>
          </a:ln>
          <a:effectLst/>
        </p:spPr>
      </p:cxnSp>
      <p:sp>
        <p:nvSpPr>
          <p:cNvPr id="18" name="TextBox 21">
            <a:extLst>
              <a:ext uri="{FF2B5EF4-FFF2-40B4-BE49-F238E27FC236}">
                <a16:creationId xmlns:a16="http://schemas.microsoft.com/office/drawing/2014/main" id="{79BE47DB-E33F-473B-B903-75CE87A196E3}"/>
              </a:ext>
            </a:extLst>
          </p:cNvPr>
          <p:cNvSpPr txBox="1"/>
          <p:nvPr/>
        </p:nvSpPr>
        <p:spPr>
          <a:xfrm>
            <a:off x="6327808" y="1912463"/>
            <a:ext cx="740908" cy="230832"/>
          </a:xfrm>
          <a:prstGeom prst="rect">
            <a:avLst/>
          </a:prstGeom>
          <a:noFill/>
        </p:spPr>
        <p:txBody>
          <a:bodyPr wrap="none" rtlCol="0">
            <a:spAutoFit/>
          </a:bodyPr>
          <a:lstStyle/>
          <a:p>
            <a:r>
              <a:rPr lang="es-AR" sz="900" b="1" dirty="0">
                <a:solidFill>
                  <a:srgbClr val="C00000"/>
                </a:solidFill>
              </a:rPr>
              <a:t>PROM. 3,1</a:t>
            </a:r>
          </a:p>
        </p:txBody>
      </p:sp>
    </p:spTree>
    <p:extLst>
      <p:ext uri="{BB962C8B-B14F-4D97-AF65-F5344CB8AC3E}">
        <p14:creationId xmlns:p14="http://schemas.microsoft.com/office/powerpoint/2010/main" val="29341125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074E6F-425A-4478-8800-A637A6612539}"/>
              </a:ext>
            </a:extLst>
          </p:cNvPr>
          <p:cNvSpPr>
            <a:spLocks noGrp="1"/>
          </p:cNvSpPr>
          <p:nvPr>
            <p:ph type="title"/>
          </p:nvPr>
        </p:nvSpPr>
        <p:spPr/>
        <p:txBody>
          <a:bodyPr/>
          <a:lstStyle/>
          <a:p>
            <a:r>
              <a:rPr lang="es-AR" dirty="0"/>
              <a:t>relaciones</a:t>
            </a:r>
          </a:p>
        </p:txBody>
      </p:sp>
      <p:sp>
        <p:nvSpPr>
          <p:cNvPr id="3" name="TextBox 14">
            <a:extLst>
              <a:ext uri="{FF2B5EF4-FFF2-40B4-BE49-F238E27FC236}">
                <a16:creationId xmlns:a16="http://schemas.microsoft.com/office/drawing/2014/main" id="{6A430CCD-3CFA-4C08-A2B3-35F6E17AF8E9}"/>
              </a:ext>
            </a:extLst>
          </p:cNvPr>
          <p:cNvSpPr txBox="1"/>
          <p:nvPr/>
        </p:nvSpPr>
        <p:spPr>
          <a:xfrm>
            <a:off x="101354" y="1030534"/>
            <a:ext cx="1396444" cy="507831"/>
          </a:xfrm>
          <a:prstGeom prst="rect">
            <a:avLst/>
          </a:prstGeom>
          <a:solidFill>
            <a:srgbClr val="A6A6A6">
              <a:lumMod val="20000"/>
              <a:lumOff val="80000"/>
            </a:srgbClr>
          </a:solidFill>
        </p:spPr>
        <p:txBody>
          <a:bodyPr wrap="square" rtlCol="0">
            <a:spAutoFit/>
          </a:bodyPr>
          <a:lstStyle/>
          <a:p>
            <a:pPr lvl="0">
              <a:defRPr/>
            </a:pPr>
            <a:r>
              <a:rPr lang="es-AR" sz="900" kern="0" dirty="0">
                <a:cs typeface="Arial"/>
              </a:rPr>
              <a:t>0-3: Sub-óptimo</a:t>
            </a:r>
          </a:p>
          <a:p>
            <a:pPr lvl="0">
              <a:defRPr/>
            </a:pPr>
            <a:r>
              <a:rPr kumimoji="0" lang="es-AR" sz="900" i="0" u="none" strike="noStrike" kern="0" cap="none" spc="0" normalizeH="0" baseline="0" noProof="0" dirty="0">
                <a:ln>
                  <a:noFill/>
                </a:ln>
                <a:effectLst/>
                <a:uLnTx/>
                <a:uFillTx/>
                <a:cs typeface="Arial"/>
              </a:rPr>
              <a:t>3-4: Estándar</a:t>
            </a:r>
          </a:p>
          <a:p>
            <a:pPr lvl="0">
              <a:defRPr/>
            </a:pPr>
            <a:r>
              <a:rPr lang="es-AR" sz="900" kern="0" dirty="0">
                <a:cs typeface="Arial"/>
              </a:rPr>
              <a:t>4-5: Alto Desempeño</a:t>
            </a:r>
            <a:endParaRPr kumimoji="0" lang="es-AR" sz="900" i="0" u="none" strike="noStrike" kern="0" cap="none" spc="0" normalizeH="0" baseline="0" noProof="0" dirty="0">
              <a:ln>
                <a:noFill/>
              </a:ln>
              <a:effectLst/>
              <a:uLnTx/>
              <a:uFillTx/>
              <a:cs typeface="Arial"/>
            </a:endParaRPr>
          </a:p>
        </p:txBody>
      </p:sp>
      <p:pic>
        <p:nvPicPr>
          <p:cNvPr id="4" name="Picture 4">
            <a:extLst>
              <a:ext uri="{FF2B5EF4-FFF2-40B4-BE49-F238E27FC236}">
                <a16:creationId xmlns:a16="http://schemas.microsoft.com/office/drawing/2014/main" id="{5C96C9FA-A987-40C2-8FDB-13F7ED382BD0}"/>
              </a:ext>
            </a:extLst>
          </p:cNvPr>
          <p:cNvPicPr>
            <a:picLocks noChangeAspect="1"/>
          </p:cNvPicPr>
          <p:nvPr/>
        </p:nvPicPr>
        <p:blipFill>
          <a:blip r:embed="rId2"/>
          <a:stretch>
            <a:fillRect/>
          </a:stretch>
        </p:blipFill>
        <p:spPr>
          <a:xfrm>
            <a:off x="82304" y="110102"/>
            <a:ext cx="883987" cy="874850"/>
          </a:xfrm>
          <a:prstGeom prst="rect">
            <a:avLst/>
          </a:prstGeom>
        </p:spPr>
      </p:pic>
      <p:graphicFrame>
        <p:nvGraphicFramePr>
          <p:cNvPr id="5" name="5 Gráfico">
            <a:extLst>
              <a:ext uri="{FF2B5EF4-FFF2-40B4-BE49-F238E27FC236}">
                <a16:creationId xmlns:a16="http://schemas.microsoft.com/office/drawing/2014/main" id="{3F83CC3C-16D4-4039-B946-9684F3A6663E}"/>
              </a:ext>
            </a:extLst>
          </p:cNvPr>
          <p:cNvGraphicFramePr>
            <a:graphicFrameLocks/>
          </p:cNvGraphicFramePr>
          <p:nvPr/>
        </p:nvGraphicFramePr>
        <p:xfrm>
          <a:off x="1556907" y="1009650"/>
          <a:ext cx="6661394" cy="3435594"/>
        </p:xfrm>
        <a:graphic>
          <a:graphicData uri="http://schemas.openxmlformats.org/drawingml/2006/chart">
            <c:chart xmlns:c="http://schemas.openxmlformats.org/drawingml/2006/chart" xmlns:r="http://schemas.openxmlformats.org/officeDocument/2006/relationships" r:id="rId3"/>
          </a:graphicData>
        </a:graphic>
      </p:graphicFrame>
      <p:sp>
        <p:nvSpPr>
          <p:cNvPr id="6" name="7 Rectángulo">
            <a:extLst>
              <a:ext uri="{FF2B5EF4-FFF2-40B4-BE49-F238E27FC236}">
                <a16:creationId xmlns:a16="http://schemas.microsoft.com/office/drawing/2014/main" id="{101778C9-3001-4D88-BF39-4939A4F37C30}"/>
              </a:ext>
            </a:extLst>
          </p:cNvPr>
          <p:cNvSpPr/>
          <p:nvPr/>
        </p:nvSpPr>
        <p:spPr bwMode="auto">
          <a:xfrm>
            <a:off x="7171637" y="1155578"/>
            <a:ext cx="792000" cy="2988000"/>
          </a:xfrm>
          <a:prstGeom prst="rect">
            <a:avLst/>
          </a:prstGeom>
          <a:solidFill>
            <a:schemeClr val="accent4">
              <a:alpha val="36863"/>
            </a:scheme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eaLnBrk="0" fontAlgn="base" hangingPunct="0">
              <a:spcBef>
                <a:spcPct val="50000"/>
              </a:spcBef>
              <a:spcAft>
                <a:spcPct val="0"/>
              </a:spcAft>
            </a:pPr>
            <a:endParaRPr lang="en-US">
              <a:solidFill>
                <a:srgbClr val="002D62"/>
              </a:solidFill>
            </a:endParaRPr>
          </a:p>
        </p:txBody>
      </p:sp>
      <p:cxnSp>
        <p:nvCxnSpPr>
          <p:cNvPr id="7" name="8 Conector recto">
            <a:extLst>
              <a:ext uri="{FF2B5EF4-FFF2-40B4-BE49-F238E27FC236}">
                <a16:creationId xmlns:a16="http://schemas.microsoft.com/office/drawing/2014/main" id="{022AE822-C241-4868-833B-86A861CD1F23}"/>
              </a:ext>
            </a:extLst>
          </p:cNvPr>
          <p:cNvCxnSpPr>
            <a:cxnSpLocks/>
          </p:cNvCxnSpPr>
          <p:nvPr/>
        </p:nvCxnSpPr>
        <p:spPr bwMode="auto">
          <a:xfrm flipV="1">
            <a:off x="6366145" y="1083578"/>
            <a:ext cx="0" cy="3060000"/>
          </a:xfrm>
          <a:prstGeom prst="line">
            <a:avLst/>
          </a:prstGeom>
          <a:solidFill>
            <a:schemeClr val="accent1"/>
          </a:solidFill>
          <a:ln w="12700" cap="flat" cmpd="sng" algn="ctr">
            <a:solidFill>
              <a:schemeClr val="accent1">
                <a:lumMod val="50000"/>
              </a:schemeClr>
            </a:solidFill>
            <a:prstDash val="solid"/>
            <a:round/>
            <a:headEnd type="none" w="med" len="med"/>
            <a:tailEnd type="none" w="med" len="med"/>
          </a:ln>
          <a:effectLst/>
        </p:spPr>
      </p:cxnSp>
      <p:cxnSp>
        <p:nvCxnSpPr>
          <p:cNvPr id="8" name="8 Conector recto">
            <a:extLst>
              <a:ext uri="{FF2B5EF4-FFF2-40B4-BE49-F238E27FC236}">
                <a16:creationId xmlns:a16="http://schemas.microsoft.com/office/drawing/2014/main" id="{DE883120-07B3-4453-ABCB-BED248565EEF}"/>
              </a:ext>
            </a:extLst>
          </p:cNvPr>
          <p:cNvCxnSpPr>
            <a:cxnSpLocks/>
          </p:cNvCxnSpPr>
          <p:nvPr/>
        </p:nvCxnSpPr>
        <p:spPr bwMode="auto">
          <a:xfrm flipV="1">
            <a:off x="6636713" y="1088496"/>
            <a:ext cx="0" cy="3384000"/>
          </a:xfrm>
          <a:prstGeom prst="line">
            <a:avLst/>
          </a:prstGeom>
          <a:solidFill>
            <a:schemeClr val="accent1"/>
          </a:solidFill>
          <a:ln w="19050" cap="flat" cmpd="sng" algn="ctr">
            <a:solidFill>
              <a:schemeClr val="accent4">
                <a:lumMod val="60000"/>
                <a:lumOff val="40000"/>
              </a:schemeClr>
            </a:solidFill>
            <a:prstDash val="sysDot"/>
            <a:round/>
            <a:headEnd type="none" w="med" len="med"/>
            <a:tailEnd type="none" w="med" len="med"/>
          </a:ln>
          <a:effectLst/>
        </p:spPr>
      </p:cxnSp>
      <p:sp>
        <p:nvSpPr>
          <p:cNvPr id="9" name="TextBox 11">
            <a:extLst>
              <a:ext uri="{FF2B5EF4-FFF2-40B4-BE49-F238E27FC236}">
                <a16:creationId xmlns:a16="http://schemas.microsoft.com/office/drawing/2014/main" id="{DB57DFF8-244F-449F-84A3-8417E122CC67}"/>
              </a:ext>
            </a:extLst>
          </p:cNvPr>
          <p:cNvSpPr txBox="1"/>
          <p:nvPr/>
        </p:nvSpPr>
        <p:spPr>
          <a:xfrm>
            <a:off x="6110621" y="4465228"/>
            <a:ext cx="886781" cy="253916"/>
          </a:xfrm>
          <a:prstGeom prst="rect">
            <a:avLst/>
          </a:prstGeom>
          <a:noFill/>
        </p:spPr>
        <p:txBody>
          <a:bodyPr wrap="none" rtlCol="0">
            <a:spAutoFit/>
          </a:bodyPr>
          <a:lstStyle/>
          <a:p>
            <a:r>
              <a:rPr lang="es-AR" sz="1050" dirty="0">
                <a:solidFill>
                  <a:schemeClr val="accent4"/>
                </a:solidFill>
              </a:rPr>
              <a:t>PROM 3,38</a:t>
            </a:r>
          </a:p>
        </p:txBody>
      </p:sp>
    </p:spTree>
    <p:extLst>
      <p:ext uri="{BB962C8B-B14F-4D97-AF65-F5344CB8AC3E}">
        <p14:creationId xmlns:p14="http://schemas.microsoft.com/office/powerpoint/2010/main" val="38838788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317728-4BA0-4F8B-8114-4672C18B6469}"/>
              </a:ext>
            </a:extLst>
          </p:cNvPr>
          <p:cNvSpPr>
            <a:spLocks noGrp="1"/>
          </p:cNvSpPr>
          <p:nvPr>
            <p:ph type="title"/>
          </p:nvPr>
        </p:nvSpPr>
        <p:spPr/>
        <p:txBody>
          <a:bodyPr/>
          <a:lstStyle/>
          <a:p>
            <a:r>
              <a:rPr lang="es-AR" dirty="0"/>
              <a:t>Auto evaluación…</a:t>
            </a:r>
          </a:p>
        </p:txBody>
      </p:sp>
      <p:sp>
        <p:nvSpPr>
          <p:cNvPr id="3" name="TextBox 14">
            <a:extLst>
              <a:ext uri="{FF2B5EF4-FFF2-40B4-BE49-F238E27FC236}">
                <a16:creationId xmlns:a16="http://schemas.microsoft.com/office/drawing/2014/main" id="{0D67C0F5-5A16-47F3-B9B9-7EC9359FDFE8}"/>
              </a:ext>
            </a:extLst>
          </p:cNvPr>
          <p:cNvSpPr txBox="1"/>
          <p:nvPr/>
        </p:nvSpPr>
        <p:spPr>
          <a:xfrm>
            <a:off x="7068716" y="72634"/>
            <a:ext cx="1989559" cy="707886"/>
          </a:xfrm>
          <a:prstGeom prst="rect">
            <a:avLst/>
          </a:prstGeom>
          <a:solidFill>
            <a:srgbClr val="A6A6A6">
              <a:lumMod val="20000"/>
              <a:lumOff val="80000"/>
            </a:srgbClr>
          </a:solidFill>
        </p:spPr>
        <p:txBody>
          <a:bodyPr wrap="square" rtlCol="0">
            <a:spAutoFit/>
          </a:bodyPr>
          <a:lstStyle/>
          <a:p>
            <a:pPr lvl="0">
              <a:defRPr/>
            </a:pPr>
            <a:r>
              <a:rPr lang="es-AR" sz="800" kern="0" dirty="0">
                <a:cs typeface="Arial"/>
              </a:rPr>
              <a:t>5: Totalmente de acuerdo</a:t>
            </a:r>
          </a:p>
          <a:p>
            <a:pPr lvl="0">
              <a:defRPr/>
            </a:pPr>
            <a:r>
              <a:rPr kumimoji="0" lang="es-AR" sz="800" i="0" u="none" strike="noStrike" kern="0" cap="none" spc="0" normalizeH="0" baseline="0" noProof="0" dirty="0">
                <a:ln>
                  <a:noFill/>
                </a:ln>
                <a:effectLst/>
                <a:uLnTx/>
                <a:uFillTx/>
                <a:cs typeface="Arial"/>
              </a:rPr>
              <a:t>4: De acuerdo</a:t>
            </a:r>
          </a:p>
          <a:p>
            <a:pPr lvl="0">
              <a:defRPr/>
            </a:pPr>
            <a:r>
              <a:rPr lang="es-AR" sz="800" kern="0" dirty="0">
                <a:cs typeface="Arial"/>
              </a:rPr>
              <a:t>3: Ni de acuerdo ni en desacuerdo</a:t>
            </a:r>
          </a:p>
          <a:p>
            <a:pPr lvl="0">
              <a:defRPr/>
            </a:pPr>
            <a:r>
              <a:rPr kumimoji="0" lang="es-AR" sz="800" i="0" u="none" strike="noStrike" kern="0" cap="none" spc="0" normalizeH="0" baseline="0" noProof="0" dirty="0">
                <a:ln>
                  <a:noFill/>
                </a:ln>
                <a:effectLst/>
                <a:uLnTx/>
                <a:uFillTx/>
                <a:cs typeface="Arial"/>
              </a:rPr>
              <a:t>2: En desacuerdo</a:t>
            </a:r>
          </a:p>
          <a:p>
            <a:pPr lvl="0">
              <a:defRPr/>
            </a:pPr>
            <a:r>
              <a:rPr lang="es-AR" sz="800" kern="0" dirty="0">
                <a:cs typeface="Arial"/>
              </a:rPr>
              <a:t>1: Totalmente en desacuerdo</a:t>
            </a:r>
            <a:endParaRPr kumimoji="0" lang="es-AR" sz="800" i="0" u="none" strike="noStrike" kern="0" cap="none" spc="0" normalizeH="0" baseline="0" noProof="0" dirty="0">
              <a:ln>
                <a:noFill/>
              </a:ln>
              <a:effectLst/>
              <a:uLnTx/>
              <a:uFillTx/>
              <a:cs typeface="Arial"/>
            </a:endParaRPr>
          </a:p>
        </p:txBody>
      </p:sp>
      <p:pic>
        <p:nvPicPr>
          <p:cNvPr id="5" name="Imagen 4" descr="Captura de pantalla de un celular&#10;&#10;Descripción generada automáticamente">
            <a:extLst>
              <a:ext uri="{FF2B5EF4-FFF2-40B4-BE49-F238E27FC236}">
                <a16:creationId xmlns:a16="http://schemas.microsoft.com/office/drawing/2014/main" id="{2155717C-B3A2-424C-B812-C80E9EFDE399}"/>
              </a:ext>
            </a:extLst>
          </p:cNvPr>
          <p:cNvPicPr>
            <a:picLocks noChangeAspect="1"/>
          </p:cNvPicPr>
          <p:nvPr/>
        </p:nvPicPr>
        <p:blipFill rotWithShape="1">
          <a:blip r:embed="rId2"/>
          <a:srcRect l="24323" t="20687" r="23021" b="1685"/>
          <a:stretch/>
        </p:blipFill>
        <p:spPr>
          <a:xfrm>
            <a:off x="545036" y="1335242"/>
            <a:ext cx="3307940" cy="1714501"/>
          </a:xfrm>
          <a:prstGeom prst="rect">
            <a:avLst/>
          </a:prstGeom>
        </p:spPr>
      </p:pic>
      <p:sp>
        <p:nvSpPr>
          <p:cNvPr id="6" name="CuadroTexto 5">
            <a:extLst>
              <a:ext uri="{FF2B5EF4-FFF2-40B4-BE49-F238E27FC236}">
                <a16:creationId xmlns:a16="http://schemas.microsoft.com/office/drawing/2014/main" id="{0C3F9EFA-7B78-48AC-ADB6-4C9993DAF75D}"/>
              </a:ext>
            </a:extLst>
          </p:cNvPr>
          <p:cNvSpPr txBox="1"/>
          <p:nvPr/>
        </p:nvSpPr>
        <p:spPr>
          <a:xfrm>
            <a:off x="200026" y="1104410"/>
            <a:ext cx="3997960" cy="230832"/>
          </a:xfrm>
          <a:prstGeom prst="rect">
            <a:avLst/>
          </a:prstGeom>
          <a:noFill/>
        </p:spPr>
        <p:txBody>
          <a:bodyPr wrap="square" rtlCol="0">
            <a:spAutoFit/>
          </a:bodyPr>
          <a:lstStyle/>
          <a:p>
            <a:pPr algn="ctr"/>
            <a:r>
              <a:rPr lang="es-AR" sz="900" dirty="0"/>
              <a:t>20. Buscamos activamente colaborar y apoyaros mutuamente.</a:t>
            </a:r>
          </a:p>
        </p:txBody>
      </p:sp>
      <p:cxnSp>
        <p:nvCxnSpPr>
          <p:cNvPr id="7" name="Straight Connector 20">
            <a:extLst>
              <a:ext uri="{FF2B5EF4-FFF2-40B4-BE49-F238E27FC236}">
                <a16:creationId xmlns:a16="http://schemas.microsoft.com/office/drawing/2014/main" id="{26F507B0-0580-411E-872A-C2F7C668BBCD}"/>
              </a:ext>
            </a:extLst>
          </p:cNvPr>
          <p:cNvCxnSpPr>
            <a:cxnSpLocks/>
          </p:cNvCxnSpPr>
          <p:nvPr/>
        </p:nvCxnSpPr>
        <p:spPr bwMode="auto">
          <a:xfrm>
            <a:off x="2109699" y="1431606"/>
            <a:ext cx="0" cy="1332000"/>
          </a:xfrm>
          <a:prstGeom prst="line">
            <a:avLst/>
          </a:prstGeom>
          <a:solidFill>
            <a:schemeClr val="accent1"/>
          </a:solidFill>
          <a:ln w="12700" cap="flat" cmpd="sng" algn="ctr">
            <a:solidFill>
              <a:schemeClr val="accent4">
                <a:lumMod val="60000"/>
                <a:lumOff val="40000"/>
              </a:schemeClr>
            </a:solidFill>
            <a:prstDash val="sysDash"/>
            <a:round/>
            <a:headEnd type="none" w="med" len="med"/>
            <a:tailEnd type="none" w="med" len="med"/>
          </a:ln>
          <a:effectLst/>
        </p:spPr>
      </p:cxnSp>
      <p:sp>
        <p:nvSpPr>
          <p:cNvPr id="8" name="TextBox 21">
            <a:extLst>
              <a:ext uri="{FF2B5EF4-FFF2-40B4-BE49-F238E27FC236}">
                <a16:creationId xmlns:a16="http://schemas.microsoft.com/office/drawing/2014/main" id="{D7A629FA-61BC-43A0-8FF6-E976381060A8}"/>
              </a:ext>
            </a:extLst>
          </p:cNvPr>
          <p:cNvSpPr txBox="1"/>
          <p:nvPr/>
        </p:nvSpPr>
        <p:spPr>
          <a:xfrm>
            <a:off x="1393825" y="1406547"/>
            <a:ext cx="740908" cy="230832"/>
          </a:xfrm>
          <a:prstGeom prst="rect">
            <a:avLst/>
          </a:prstGeom>
          <a:noFill/>
        </p:spPr>
        <p:txBody>
          <a:bodyPr wrap="none" rtlCol="0">
            <a:spAutoFit/>
          </a:bodyPr>
          <a:lstStyle/>
          <a:p>
            <a:r>
              <a:rPr lang="es-AR" sz="900" b="1" dirty="0">
                <a:solidFill>
                  <a:schemeClr val="accent4"/>
                </a:solidFill>
              </a:rPr>
              <a:t>PROM. 3,3</a:t>
            </a:r>
          </a:p>
        </p:txBody>
      </p:sp>
      <p:pic>
        <p:nvPicPr>
          <p:cNvPr id="10" name="Imagen 9" descr="Captura de pantalla de un celular&#10;&#10;Descripción generada automáticamente">
            <a:extLst>
              <a:ext uri="{FF2B5EF4-FFF2-40B4-BE49-F238E27FC236}">
                <a16:creationId xmlns:a16="http://schemas.microsoft.com/office/drawing/2014/main" id="{22A11E23-F2D9-4AE7-8510-C25D70EAC576}"/>
              </a:ext>
            </a:extLst>
          </p:cNvPr>
          <p:cNvPicPr>
            <a:picLocks noChangeAspect="1"/>
          </p:cNvPicPr>
          <p:nvPr/>
        </p:nvPicPr>
        <p:blipFill rotWithShape="1">
          <a:blip r:embed="rId3"/>
          <a:srcRect l="24618" t="20717" r="23229" b="2865"/>
          <a:stretch/>
        </p:blipFill>
        <p:spPr>
          <a:xfrm>
            <a:off x="5046775" y="1335241"/>
            <a:ext cx="3328264" cy="1714501"/>
          </a:xfrm>
          <a:prstGeom prst="rect">
            <a:avLst/>
          </a:prstGeom>
        </p:spPr>
      </p:pic>
      <p:sp>
        <p:nvSpPr>
          <p:cNvPr id="11" name="CuadroTexto 10">
            <a:extLst>
              <a:ext uri="{FF2B5EF4-FFF2-40B4-BE49-F238E27FC236}">
                <a16:creationId xmlns:a16="http://schemas.microsoft.com/office/drawing/2014/main" id="{2F1A9225-F1AF-47FF-9787-33F60B05AA94}"/>
              </a:ext>
            </a:extLst>
          </p:cNvPr>
          <p:cNvSpPr txBox="1"/>
          <p:nvPr/>
        </p:nvSpPr>
        <p:spPr>
          <a:xfrm>
            <a:off x="4572000" y="1105593"/>
            <a:ext cx="3997960" cy="230832"/>
          </a:xfrm>
          <a:prstGeom prst="rect">
            <a:avLst/>
          </a:prstGeom>
          <a:noFill/>
        </p:spPr>
        <p:txBody>
          <a:bodyPr wrap="square" rtlCol="0">
            <a:spAutoFit/>
          </a:bodyPr>
          <a:lstStyle/>
          <a:p>
            <a:pPr algn="ctr"/>
            <a:r>
              <a:rPr lang="es-AR" sz="900" dirty="0"/>
              <a:t>21. Tenemos un set de valores compartidos.</a:t>
            </a:r>
          </a:p>
        </p:txBody>
      </p:sp>
      <p:cxnSp>
        <p:nvCxnSpPr>
          <p:cNvPr id="12" name="Straight Connector 20">
            <a:extLst>
              <a:ext uri="{FF2B5EF4-FFF2-40B4-BE49-F238E27FC236}">
                <a16:creationId xmlns:a16="http://schemas.microsoft.com/office/drawing/2014/main" id="{3ECA9F2C-CAC6-40B3-8CD3-3D83D08445B0}"/>
              </a:ext>
            </a:extLst>
          </p:cNvPr>
          <p:cNvCxnSpPr>
            <a:cxnSpLocks/>
          </p:cNvCxnSpPr>
          <p:nvPr/>
        </p:nvCxnSpPr>
        <p:spPr bwMode="auto">
          <a:xfrm>
            <a:off x="6504920" y="1475716"/>
            <a:ext cx="0" cy="1332000"/>
          </a:xfrm>
          <a:prstGeom prst="line">
            <a:avLst/>
          </a:prstGeom>
          <a:solidFill>
            <a:schemeClr val="accent1"/>
          </a:solidFill>
          <a:ln w="12700" cap="flat" cmpd="sng" algn="ctr">
            <a:solidFill>
              <a:schemeClr val="accent4">
                <a:lumMod val="60000"/>
                <a:lumOff val="40000"/>
              </a:schemeClr>
            </a:solidFill>
            <a:prstDash val="sysDash"/>
            <a:round/>
            <a:headEnd type="none" w="med" len="med"/>
            <a:tailEnd type="none" w="med" len="med"/>
          </a:ln>
          <a:effectLst/>
        </p:spPr>
      </p:cxnSp>
      <p:sp>
        <p:nvSpPr>
          <p:cNvPr id="13" name="TextBox 21">
            <a:extLst>
              <a:ext uri="{FF2B5EF4-FFF2-40B4-BE49-F238E27FC236}">
                <a16:creationId xmlns:a16="http://schemas.microsoft.com/office/drawing/2014/main" id="{C0CDF311-677F-45C6-9E7C-C116B6AEF13D}"/>
              </a:ext>
            </a:extLst>
          </p:cNvPr>
          <p:cNvSpPr txBox="1"/>
          <p:nvPr/>
        </p:nvSpPr>
        <p:spPr>
          <a:xfrm>
            <a:off x="5760471" y="1450657"/>
            <a:ext cx="740908" cy="230832"/>
          </a:xfrm>
          <a:prstGeom prst="rect">
            <a:avLst/>
          </a:prstGeom>
          <a:noFill/>
        </p:spPr>
        <p:txBody>
          <a:bodyPr wrap="none" rtlCol="0">
            <a:spAutoFit/>
          </a:bodyPr>
          <a:lstStyle/>
          <a:p>
            <a:r>
              <a:rPr lang="es-AR" sz="900" b="1" dirty="0">
                <a:solidFill>
                  <a:schemeClr val="accent4"/>
                </a:solidFill>
              </a:rPr>
              <a:t>PROM. 3,4</a:t>
            </a:r>
          </a:p>
        </p:txBody>
      </p:sp>
      <p:grpSp>
        <p:nvGrpSpPr>
          <p:cNvPr id="18" name="Grupo 17">
            <a:extLst>
              <a:ext uri="{FF2B5EF4-FFF2-40B4-BE49-F238E27FC236}">
                <a16:creationId xmlns:a16="http://schemas.microsoft.com/office/drawing/2014/main" id="{2D7B0EF5-2832-4C57-A419-DACED3FD0BFA}"/>
              </a:ext>
            </a:extLst>
          </p:cNvPr>
          <p:cNvGrpSpPr/>
          <p:nvPr/>
        </p:nvGrpSpPr>
        <p:grpSpPr>
          <a:xfrm>
            <a:off x="1919288" y="3133624"/>
            <a:ext cx="4775517" cy="1945333"/>
            <a:chOff x="1919288" y="3133624"/>
            <a:chExt cx="4775517" cy="1945333"/>
          </a:xfrm>
        </p:grpSpPr>
        <p:pic>
          <p:nvPicPr>
            <p:cNvPr id="14" name="Imagen 13">
              <a:extLst>
                <a:ext uri="{FF2B5EF4-FFF2-40B4-BE49-F238E27FC236}">
                  <a16:creationId xmlns:a16="http://schemas.microsoft.com/office/drawing/2014/main" id="{69E21CA2-9946-4D0A-89E6-AC955561D22C}"/>
                </a:ext>
              </a:extLst>
            </p:cNvPr>
            <p:cNvPicPr>
              <a:picLocks noChangeAspect="1"/>
            </p:cNvPicPr>
            <p:nvPr/>
          </p:nvPicPr>
          <p:blipFill rotWithShape="1">
            <a:blip r:embed="rId4"/>
            <a:srcRect l="24271" t="22013" r="22695" b="741"/>
            <a:stretch/>
          </p:blipFill>
          <p:spPr>
            <a:xfrm>
              <a:off x="2638295" y="3364456"/>
              <a:ext cx="3348168" cy="1714501"/>
            </a:xfrm>
            <a:prstGeom prst="rect">
              <a:avLst/>
            </a:prstGeom>
          </p:spPr>
        </p:pic>
        <p:sp>
          <p:nvSpPr>
            <p:cNvPr id="15" name="CuadroTexto 14">
              <a:extLst>
                <a:ext uri="{FF2B5EF4-FFF2-40B4-BE49-F238E27FC236}">
                  <a16:creationId xmlns:a16="http://schemas.microsoft.com/office/drawing/2014/main" id="{AC046295-3661-4113-9EC5-DF995048AA72}"/>
                </a:ext>
              </a:extLst>
            </p:cNvPr>
            <p:cNvSpPr txBox="1"/>
            <p:nvPr/>
          </p:nvSpPr>
          <p:spPr>
            <a:xfrm>
              <a:off x="1919288" y="3133624"/>
              <a:ext cx="4775517" cy="230832"/>
            </a:xfrm>
            <a:prstGeom prst="rect">
              <a:avLst/>
            </a:prstGeom>
            <a:noFill/>
          </p:spPr>
          <p:txBody>
            <a:bodyPr wrap="square" rtlCol="0">
              <a:spAutoFit/>
            </a:bodyPr>
            <a:lstStyle/>
            <a:p>
              <a:pPr algn="ctr"/>
              <a:r>
                <a:rPr lang="es-AR" sz="900" dirty="0"/>
                <a:t>22. Los miembros del equipo tienen las habilidades técnicas necesarias para su rol.</a:t>
              </a:r>
            </a:p>
          </p:txBody>
        </p:sp>
        <p:cxnSp>
          <p:nvCxnSpPr>
            <p:cNvPr id="16" name="Straight Connector 20">
              <a:extLst>
                <a:ext uri="{FF2B5EF4-FFF2-40B4-BE49-F238E27FC236}">
                  <a16:creationId xmlns:a16="http://schemas.microsoft.com/office/drawing/2014/main" id="{02FA0230-D7D9-4D25-9302-7BBB38775F4C}"/>
                </a:ext>
              </a:extLst>
            </p:cNvPr>
            <p:cNvCxnSpPr>
              <a:cxnSpLocks/>
            </p:cNvCxnSpPr>
            <p:nvPr/>
          </p:nvCxnSpPr>
          <p:spPr bwMode="auto">
            <a:xfrm>
              <a:off x="3671799" y="3437100"/>
              <a:ext cx="0" cy="1332000"/>
            </a:xfrm>
            <a:prstGeom prst="line">
              <a:avLst/>
            </a:prstGeom>
            <a:solidFill>
              <a:schemeClr val="accent1"/>
            </a:solidFill>
            <a:ln w="12700" cap="flat" cmpd="sng" algn="ctr">
              <a:solidFill>
                <a:schemeClr val="accent4">
                  <a:lumMod val="60000"/>
                  <a:lumOff val="40000"/>
                </a:schemeClr>
              </a:solidFill>
              <a:prstDash val="sysDash"/>
              <a:round/>
              <a:headEnd type="none" w="med" len="med"/>
              <a:tailEnd type="none" w="med" len="med"/>
            </a:ln>
            <a:effectLst/>
          </p:spPr>
        </p:cxnSp>
        <p:sp>
          <p:nvSpPr>
            <p:cNvPr id="17" name="TextBox 21">
              <a:extLst>
                <a:ext uri="{FF2B5EF4-FFF2-40B4-BE49-F238E27FC236}">
                  <a16:creationId xmlns:a16="http://schemas.microsoft.com/office/drawing/2014/main" id="{1D27BCE2-40C4-4038-8C7A-1C3AB5985912}"/>
                </a:ext>
              </a:extLst>
            </p:cNvPr>
            <p:cNvSpPr txBox="1"/>
            <p:nvPr/>
          </p:nvSpPr>
          <p:spPr>
            <a:xfrm>
              <a:off x="2830513" y="3367999"/>
              <a:ext cx="740908" cy="230832"/>
            </a:xfrm>
            <a:prstGeom prst="rect">
              <a:avLst/>
            </a:prstGeom>
            <a:noFill/>
          </p:spPr>
          <p:txBody>
            <a:bodyPr wrap="none" rtlCol="0">
              <a:spAutoFit/>
            </a:bodyPr>
            <a:lstStyle/>
            <a:p>
              <a:r>
                <a:rPr lang="es-AR" sz="900" b="1" dirty="0">
                  <a:solidFill>
                    <a:schemeClr val="accent4"/>
                  </a:solidFill>
                </a:rPr>
                <a:t>PROM. 4,1</a:t>
              </a:r>
            </a:p>
          </p:txBody>
        </p:sp>
      </p:grpSp>
    </p:spTree>
    <p:extLst>
      <p:ext uri="{BB962C8B-B14F-4D97-AF65-F5344CB8AC3E}">
        <p14:creationId xmlns:p14="http://schemas.microsoft.com/office/powerpoint/2010/main" val="1438964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p:cNvSpPr/>
          <p:nvPr/>
        </p:nvSpPr>
        <p:spPr>
          <a:xfrm>
            <a:off x="4281778" y="1810514"/>
            <a:ext cx="2020824" cy="2020824"/>
          </a:xfrm>
          <a:prstGeom prst="ellipse">
            <a:avLst/>
          </a:prstGeom>
          <a:noFill/>
          <a:ln w="25400">
            <a:solidFill>
              <a:schemeClr val="tx1">
                <a:alpha val="5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783"/>
            <a:endParaRPr lang="en-US" sz="1400" dirty="0">
              <a:solidFill>
                <a:prstClr val="white"/>
              </a:solidFill>
              <a:latin typeface="Century Gothic" charset="0"/>
              <a:ea typeface="Century Gothic" charset="0"/>
              <a:cs typeface="Century Gothic" charset="0"/>
            </a:endParaRPr>
          </a:p>
        </p:txBody>
      </p:sp>
      <p:sp>
        <p:nvSpPr>
          <p:cNvPr id="2" name="Oval 1"/>
          <p:cNvSpPr/>
          <p:nvPr/>
        </p:nvSpPr>
        <p:spPr>
          <a:xfrm>
            <a:off x="4450942" y="1348096"/>
            <a:ext cx="1188720" cy="1188720"/>
          </a:xfrm>
          <a:prstGeom prst="ellipse">
            <a:avLst/>
          </a:prstGeom>
          <a:solidFill>
            <a:srgbClr val="FBB03F"/>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783"/>
            <a:endParaRPr lang="en-US" sz="1400" dirty="0">
              <a:solidFill>
                <a:prstClr val="white"/>
              </a:solidFill>
              <a:latin typeface="Century Gothic" charset="0"/>
              <a:ea typeface="Century Gothic" charset="0"/>
              <a:cs typeface="Century Gothic" charset="0"/>
            </a:endParaRPr>
          </a:p>
        </p:txBody>
      </p:sp>
      <p:sp>
        <p:nvSpPr>
          <p:cNvPr id="3" name="Oval 2"/>
          <p:cNvSpPr/>
          <p:nvPr/>
        </p:nvSpPr>
        <p:spPr>
          <a:xfrm>
            <a:off x="4450942" y="3123000"/>
            <a:ext cx="1188720" cy="1188720"/>
          </a:xfrm>
          <a:prstGeom prst="ellipse">
            <a:avLst/>
          </a:prstGeom>
          <a:solidFill>
            <a:srgbClr val="FBB03F"/>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783"/>
            <a:endParaRPr lang="en-US" sz="1400" dirty="0">
              <a:solidFill>
                <a:prstClr val="white"/>
              </a:solidFill>
              <a:latin typeface="Century Gothic" charset="0"/>
              <a:ea typeface="Century Gothic" charset="0"/>
              <a:cs typeface="Century Gothic" charset="0"/>
            </a:endParaRPr>
          </a:p>
        </p:txBody>
      </p:sp>
      <p:sp>
        <p:nvSpPr>
          <p:cNvPr id="4" name="Oval 3"/>
          <p:cNvSpPr/>
          <p:nvPr/>
        </p:nvSpPr>
        <p:spPr>
          <a:xfrm>
            <a:off x="5708242" y="2226566"/>
            <a:ext cx="1188720" cy="1188720"/>
          </a:xfrm>
          <a:prstGeom prst="ellipse">
            <a:avLst/>
          </a:prstGeom>
          <a:solidFill>
            <a:srgbClr val="FBB03F"/>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defTabSz="685783"/>
            <a:endParaRPr lang="en-US" sz="1400" dirty="0">
              <a:solidFill>
                <a:prstClr val="white"/>
              </a:solidFill>
              <a:latin typeface="Century Gothic" charset="0"/>
              <a:ea typeface="Century Gothic" charset="0"/>
              <a:cs typeface="Century Gothic" charset="0"/>
            </a:endParaRPr>
          </a:p>
        </p:txBody>
      </p:sp>
      <p:sp>
        <p:nvSpPr>
          <p:cNvPr id="9" name="TextBox 8"/>
          <p:cNvSpPr txBox="1"/>
          <p:nvPr/>
        </p:nvSpPr>
        <p:spPr>
          <a:xfrm>
            <a:off x="4450942" y="3533849"/>
            <a:ext cx="1188720" cy="380873"/>
          </a:xfrm>
          <a:prstGeom prst="rect">
            <a:avLst/>
          </a:prstGeom>
          <a:noFill/>
        </p:spPr>
        <p:txBody>
          <a:bodyPr wrap="square" lIns="91440" tIns="0" rIns="91440" bIns="0" rtlCol="0">
            <a:spAutoFit/>
          </a:bodyPr>
          <a:lstStyle/>
          <a:p>
            <a:pPr algn="ctr" defTabSz="685783">
              <a:lnSpc>
                <a:spcPts val="1500"/>
              </a:lnSpc>
            </a:pPr>
            <a:r>
              <a:rPr lang="en-US" sz="1600" b="1" dirty="0">
                <a:solidFill>
                  <a:prstClr val="black"/>
                </a:solidFill>
                <a:latin typeface="Century Gothic" charset="0"/>
                <a:ea typeface="Century Gothic" charset="0"/>
                <a:cs typeface="Century Gothic" charset="0"/>
              </a:rPr>
              <a:t>I</a:t>
            </a:r>
            <a:endParaRPr lang="en-US" sz="1600" dirty="0">
              <a:solidFill>
                <a:prstClr val="white"/>
              </a:solidFill>
              <a:latin typeface="Century Gothic" charset="0"/>
              <a:ea typeface="Century Gothic" charset="0"/>
              <a:cs typeface="Century Gothic" charset="0"/>
            </a:endParaRPr>
          </a:p>
          <a:p>
            <a:pPr algn="ctr" defTabSz="685783">
              <a:lnSpc>
                <a:spcPts val="1500"/>
              </a:lnSpc>
            </a:pPr>
            <a:r>
              <a:rPr lang="en-US" sz="1100" dirty="0">
                <a:solidFill>
                  <a:prstClr val="white"/>
                </a:solidFill>
                <a:latin typeface="Century Gothic" charset="0"/>
                <a:ea typeface="Century Gothic" charset="0"/>
                <a:cs typeface="Century Gothic" charset="0"/>
              </a:rPr>
              <a:t>Individual </a:t>
            </a:r>
          </a:p>
        </p:txBody>
      </p:sp>
      <p:sp>
        <p:nvSpPr>
          <p:cNvPr id="10" name="TextBox 9"/>
          <p:cNvSpPr txBox="1"/>
          <p:nvPr/>
        </p:nvSpPr>
        <p:spPr>
          <a:xfrm>
            <a:off x="4450942" y="1758945"/>
            <a:ext cx="1188720" cy="380873"/>
          </a:xfrm>
          <a:prstGeom prst="rect">
            <a:avLst/>
          </a:prstGeom>
          <a:noFill/>
        </p:spPr>
        <p:txBody>
          <a:bodyPr wrap="square" lIns="91440" tIns="0" rIns="91440" bIns="0" rtlCol="0">
            <a:spAutoFit/>
          </a:bodyPr>
          <a:lstStyle/>
          <a:p>
            <a:pPr algn="ctr" defTabSz="685783">
              <a:lnSpc>
                <a:spcPts val="1500"/>
              </a:lnSpc>
            </a:pPr>
            <a:r>
              <a:rPr lang="en-US" sz="1600" b="1" dirty="0">
                <a:solidFill>
                  <a:prstClr val="black"/>
                </a:solidFill>
                <a:latin typeface="Century Gothic" charset="0"/>
                <a:ea typeface="Century Gothic" charset="0"/>
                <a:cs typeface="Century Gothic" charset="0"/>
              </a:rPr>
              <a:t>IT</a:t>
            </a:r>
          </a:p>
          <a:p>
            <a:pPr algn="ctr" defTabSz="685783">
              <a:lnSpc>
                <a:spcPts val="1500"/>
              </a:lnSpc>
            </a:pPr>
            <a:r>
              <a:rPr lang="en-US" sz="1100" dirty="0" err="1">
                <a:solidFill>
                  <a:prstClr val="white"/>
                </a:solidFill>
                <a:latin typeface="Century Gothic" charset="0"/>
                <a:ea typeface="Century Gothic" charset="0"/>
                <a:cs typeface="Century Gothic" charset="0"/>
              </a:rPr>
              <a:t>Tarea</a:t>
            </a:r>
            <a:endParaRPr lang="en-US" sz="1100" dirty="0">
              <a:solidFill>
                <a:prstClr val="white"/>
              </a:solidFill>
              <a:latin typeface="Century Gothic" charset="0"/>
              <a:ea typeface="Century Gothic" charset="0"/>
              <a:cs typeface="Century Gothic" charset="0"/>
            </a:endParaRPr>
          </a:p>
        </p:txBody>
      </p:sp>
      <p:sp>
        <p:nvSpPr>
          <p:cNvPr id="11" name="TextBox 10"/>
          <p:cNvSpPr txBox="1"/>
          <p:nvPr/>
        </p:nvSpPr>
        <p:spPr>
          <a:xfrm>
            <a:off x="5708242" y="2637414"/>
            <a:ext cx="1188720" cy="380873"/>
          </a:xfrm>
          <a:prstGeom prst="rect">
            <a:avLst/>
          </a:prstGeom>
          <a:noFill/>
        </p:spPr>
        <p:txBody>
          <a:bodyPr wrap="square" lIns="91440" tIns="0" rIns="91440" bIns="0" rtlCol="0">
            <a:spAutoFit/>
          </a:bodyPr>
          <a:lstStyle/>
          <a:p>
            <a:pPr algn="ctr" defTabSz="685783">
              <a:lnSpc>
                <a:spcPts val="1500"/>
              </a:lnSpc>
            </a:pPr>
            <a:r>
              <a:rPr lang="en-US" sz="1600" b="1" dirty="0">
                <a:solidFill>
                  <a:prstClr val="black"/>
                </a:solidFill>
                <a:latin typeface="Century Gothic" charset="0"/>
                <a:ea typeface="Century Gothic" charset="0"/>
                <a:cs typeface="Century Gothic" charset="0"/>
              </a:rPr>
              <a:t>We</a:t>
            </a:r>
            <a:r>
              <a:rPr lang="en-US" sz="1100" b="1" dirty="0">
                <a:solidFill>
                  <a:prstClr val="black"/>
                </a:solidFill>
                <a:latin typeface="Century Gothic" charset="0"/>
                <a:ea typeface="Century Gothic" charset="0"/>
                <a:cs typeface="Century Gothic" charset="0"/>
              </a:rPr>
              <a:t> </a:t>
            </a:r>
            <a:r>
              <a:rPr lang="en-US" sz="1100" dirty="0">
                <a:solidFill>
                  <a:prstClr val="white"/>
                </a:solidFill>
                <a:latin typeface="Century Gothic" charset="0"/>
                <a:ea typeface="Century Gothic" charset="0"/>
                <a:cs typeface="Century Gothic" charset="0"/>
              </a:rPr>
              <a:t>Interpersonal</a:t>
            </a:r>
          </a:p>
        </p:txBody>
      </p:sp>
      <p:sp>
        <p:nvSpPr>
          <p:cNvPr id="12" name="TextBox 11"/>
          <p:cNvSpPr txBox="1"/>
          <p:nvPr/>
        </p:nvSpPr>
        <p:spPr>
          <a:xfrm>
            <a:off x="809689" y="1851430"/>
            <a:ext cx="2020824" cy="1938992"/>
          </a:xfrm>
          <a:prstGeom prst="rect">
            <a:avLst/>
          </a:prstGeom>
          <a:noFill/>
        </p:spPr>
        <p:txBody>
          <a:bodyPr wrap="square" lIns="91440" tIns="0" rIns="91440" bIns="0" rtlCol="0">
            <a:spAutoFit/>
          </a:bodyPr>
          <a:lstStyle/>
          <a:p>
            <a:pPr defTabSz="685783"/>
            <a:r>
              <a:rPr lang="es-ES" sz="1200" dirty="0">
                <a:solidFill>
                  <a:prstClr val="black"/>
                </a:solidFill>
                <a:latin typeface="Century Gothic" charset="0"/>
                <a:ea typeface="Century Gothic" charset="0"/>
                <a:cs typeface="Century Gothic" charset="0"/>
              </a:rPr>
              <a:t>Los equipos alineados con líderes conscientes entienden que los </a:t>
            </a:r>
            <a:r>
              <a:rPr lang="es-ES" sz="1400" b="1" dirty="0">
                <a:solidFill>
                  <a:prstClr val="black"/>
                </a:solidFill>
                <a:latin typeface="Century Gothic" charset="0"/>
                <a:ea typeface="Century Gothic" charset="0"/>
                <a:cs typeface="Century Gothic" charset="0"/>
              </a:rPr>
              <a:t>resultados excepcionales sustentables </a:t>
            </a:r>
            <a:r>
              <a:rPr lang="es-ES" sz="1200" dirty="0">
                <a:solidFill>
                  <a:prstClr val="black"/>
                </a:solidFill>
                <a:latin typeface="Century Gothic" charset="0"/>
                <a:ea typeface="Century Gothic" charset="0"/>
                <a:cs typeface="Century Gothic" charset="0"/>
              </a:rPr>
              <a:t>resultan de la integración de tres dimensiones clave: tarea (IT), interpersonal (WE) e individual (I). </a:t>
            </a:r>
          </a:p>
        </p:txBody>
      </p:sp>
      <p:sp>
        <p:nvSpPr>
          <p:cNvPr id="13" name="TextBox 12"/>
          <p:cNvSpPr txBox="1"/>
          <p:nvPr/>
        </p:nvSpPr>
        <p:spPr>
          <a:xfrm>
            <a:off x="3539269" y="979885"/>
            <a:ext cx="2990021" cy="276999"/>
          </a:xfrm>
          <a:prstGeom prst="rect">
            <a:avLst/>
          </a:prstGeom>
          <a:noFill/>
        </p:spPr>
        <p:txBody>
          <a:bodyPr wrap="square" lIns="91440" tIns="0" rIns="91440" bIns="0" rtlCol="0">
            <a:spAutoFit/>
          </a:bodyPr>
          <a:lstStyle/>
          <a:p>
            <a:pPr algn="ctr"/>
            <a:r>
              <a:rPr lang="es-AR" sz="900" dirty="0">
                <a:solidFill>
                  <a:schemeClr val="tx1">
                    <a:lumMod val="75000"/>
                    <a:lumOff val="25000"/>
                  </a:schemeClr>
                </a:solidFill>
                <a:ea typeface="Montserrat Light" charset="0"/>
                <a:cs typeface="Montserrat Light" charset="0"/>
              </a:rPr>
              <a:t>DESAFÍOS · PROPÓSITO · ESTRATEGIAS ESTRUCTURA · OBJETIVOS · PROCESOS · REUNIONES</a:t>
            </a:r>
          </a:p>
        </p:txBody>
      </p:sp>
      <p:sp>
        <p:nvSpPr>
          <p:cNvPr id="5" name="Title 4"/>
          <p:cNvSpPr>
            <a:spLocks noGrp="1"/>
          </p:cNvSpPr>
          <p:nvPr>
            <p:ph type="title"/>
          </p:nvPr>
        </p:nvSpPr>
        <p:spPr>
          <a:xfrm>
            <a:off x="609600" y="347472"/>
            <a:ext cx="7924800" cy="400110"/>
          </a:xfrm>
        </p:spPr>
        <p:txBody>
          <a:bodyPr/>
          <a:lstStyle/>
          <a:p>
            <a:r>
              <a:rPr lang="es-ES_tradnl" dirty="0"/>
              <a:t>Equipos de alto desempeño</a:t>
            </a:r>
          </a:p>
        </p:txBody>
      </p:sp>
      <p:sp>
        <p:nvSpPr>
          <p:cNvPr id="14" name="TextBox 12">
            <a:extLst>
              <a:ext uri="{FF2B5EF4-FFF2-40B4-BE49-F238E27FC236}">
                <a16:creationId xmlns:a16="http://schemas.microsoft.com/office/drawing/2014/main" id="{24C9E670-72D4-41BA-9146-FFF889F74E71}"/>
              </a:ext>
            </a:extLst>
          </p:cNvPr>
          <p:cNvSpPr txBox="1"/>
          <p:nvPr/>
        </p:nvSpPr>
        <p:spPr>
          <a:xfrm>
            <a:off x="3550291" y="4445570"/>
            <a:ext cx="2990021" cy="276999"/>
          </a:xfrm>
          <a:prstGeom prst="rect">
            <a:avLst/>
          </a:prstGeom>
          <a:noFill/>
        </p:spPr>
        <p:txBody>
          <a:bodyPr wrap="square" lIns="91440" tIns="0" rIns="91440" bIns="0" rtlCol="0">
            <a:spAutoFit/>
          </a:bodyPr>
          <a:lstStyle/>
          <a:p>
            <a:pPr algn="ctr"/>
            <a:r>
              <a:rPr lang="es-AR" sz="900" dirty="0">
                <a:solidFill>
                  <a:schemeClr val="tx1">
                    <a:lumMod val="75000"/>
                    <a:lumOff val="25000"/>
                  </a:schemeClr>
                </a:solidFill>
                <a:ea typeface="Montserrat Light" charset="0"/>
                <a:cs typeface="Montserrat Light" charset="0"/>
              </a:rPr>
              <a:t>CAPACIDADES · COMPORTAMENTOS · MODELOS MENTALES · VALORES· AUTO-REALIZACIÓN</a:t>
            </a:r>
          </a:p>
        </p:txBody>
      </p:sp>
      <p:sp>
        <p:nvSpPr>
          <p:cNvPr id="17" name="TextBox 12">
            <a:extLst>
              <a:ext uri="{FF2B5EF4-FFF2-40B4-BE49-F238E27FC236}">
                <a16:creationId xmlns:a16="http://schemas.microsoft.com/office/drawing/2014/main" id="{CD566669-F7E1-45FA-BF74-228475CE1E8E}"/>
              </a:ext>
            </a:extLst>
          </p:cNvPr>
          <p:cNvSpPr txBox="1"/>
          <p:nvPr/>
        </p:nvSpPr>
        <p:spPr>
          <a:xfrm>
            <a:off x="6888539" y="2647169"/>
            <a:ext cx="2007008" cy="415498"/>
          </a:xfrm>
          <a:prstGeom prst="rect">
            <a:avLst/>
          </a:prstGeom>
          <a:noFill/>
        </p:spPr>
        <p:txBody>
          <a:bodyPr wrap="square" lIns="91440" tIns="0" rIns="91440" bIns="0" rtlCol="0">
            <a:spAutoFit/>
          </a:bodyPr>
          <a:lstStyle/>
          <a:p>
            <a:pPr algn="ctr"/>
            <a:r>
              <a:rPr lang="es-ES" sz="900" dirty="0">
                <a:solidFill>
                  <a:schemeClr val="tx1">
                    <a:lumMod val="75000"/>
                    <a:lumOff val="25000"/>
                  </a:schemeClr>
                </a:solidFill>
                <a:ea typeface="Montserrat Light" charset="0"/>
                <a:cs typeface="Montserrat Light" charset="0"/>
              </a:rPr>
              <a:t>·COLABORACIÓN · CONFIANZA</a:t>
            </a:r>
          </a:p>
          <a:p>
            <a:pPr algn="ctr"/>
            <a:r>
              <a:rPr lang="es-ES" sz="900" dirty="0">
                <a:solidFill>
                  <a:schemeClr val="tx1">
                    <a:lumMod val="75000"/>
                    <a:lumOff val="25000"/>
                  </a:schemeClr>
                </a:solidFill>
                <a:ea typeface="Montserrat Light" charset="0"/>
                <a:cs typeface="Montserrat Light" charset="0"/>
              </a:rPr>
              <a:t>· VALORES COMPARTIDOS · #</a:t>
            </a:r>
            <a:r>
              <a:rPr lang="es-ES" sz="900" dirty="0" err="1">
                <a:solidFill>
                  <a:schemeClr val="tx1">
                    <a:lumMod val="75000"/>
                    <a:lumOff val="25000"/>
                  </a:schemeClr>
                </a:solidFill>
                <a:ea typeface="Montserrat Light" charset="0"/>
                <a:cs typeface="Montserrat Light" charset="0"/>
              </a:rPr>
              <a:t>AdnMELI</a:t>
            </a:r>
            <a:r>
              <a:rPr lang="es-ES" sz="900" dirty="0">
                <a:solidFill>
                  <a:schemeClr val="tx1">
                    <a:lumMod val="75000"/>
                    <a:lumOff val="25000"/>
                  </a:schemeClr>
                </a:solidFill>
                <a:ea typeface="Montserrat Light" charset="0"/>
                <a:cs typeface="Montserrat Light" charset="0"/>
              </a:rPr>
              <a:t>· COMUNICACIÓN</a:t>
            </a:r>
          </a:p>
        </p:txBody>
      </p:sp>
    </p:spTree>
    <p:extLst>
      <p:ext uri="{BB962C8B-B14F-4D97-AF65-F5344CB8AC3E}">
        <p14:creationId xmlns:p14="http://schemas.microsoft.com/office/powerpoint/2010/main" val="30752575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4DA1B4-9667-427F-8E0F-C798C01F133B}"/>
              </a:ext>
            </a:extLst>
          </p:cNvPr>
          <p:cNvSpPr>
            <a:spLocks noGrp="1"/>
          </p:cNvSpPr>
          <p:nvPr>
            <p:ph type="title"/>
          </p:nvPr>
        </p:nvSpPr>
        <p:spPr/>
        <p:txBody>
          <a:bodyPr/>
          <a:lstStyle/>
          <a:p>
            <a:r>
              <a:rPr lang="es-AR" dirty="0"/>
              <a:t>Auto evaluación…</a:t>
            </a:r>
          </a:p>
        </p:txBody>
      </p:sp>
      <p:sp>
        <p:nvSpPr>
          <p:cNvPr id="3" name="TextBox 14">
            <a:extLst>
              <a:ext uri="{FF2B5EF4-FFF2-40B4-BE49-F238E27FC236}">
                <a16:creationId xmlns:a16="http://schemas.microsoft.com/office/drawing/2014/main" id="{0A7C87CC-2956-4DF9-80FA-24975FCC753D}"/>
              </a:ext>
            </a:extLst>
          </p:cNvPr>
          <p:cNvSpPr txBox="1"/>
          <p:nvPr/>
        </p:nvSpPr>
        <p:spPr>
          <a:xfrm>
            <a:off x="7068716" y="72634"/>
            <a:ext cx="1989559" cy="707886"/>
          </a:xfrm>
          <a:prstGeom prst="rect">
            <a:avLst/>
          </a:prstGeom>
          <a:solidFill>
            <a:srgbClr val="A6A6A6">
              <a:lumMod val="20000"/>
              <a:lumOff val="80000"/>
            </a:srgbClr>
          </a:solidFill>
        </p:spPr>
        <p:txBody>
          <a:bodyPr wrap="square" rtlCol="0">
            <a:spAutoFit/>
          </a:bodyPr>
          <a:lstStyle/>
          <a:p>
            <a:pPr lvl="0">
              <a:defRPr/>
            </a:pPr>
            <a:r>
              <a:rPr lang="es-AR" sz="800" kern="0" dirty="0">
                <a:cs typeface="Arial"/>
              </a:rPr>
              <a:t>5: Totalmente de acuerdo</a:t>
            </a:r>
          </a:p>
          <a:p>
            <a:pPr lvl="0">
              <a:defRPr/>
            </a:pPr>
            <a:r>
              <a:rPr kumimoji="0" lang="es-AR" sz="800" i="0" u="none" strike="noStrike" kern="0" cap="none" spc="0" normalizeH="0" baseline="0" noProof="0" dirty="0">
                <a:ln>
                  <a:noFill/>
                </a:ln>
                <a:effectLst/>
                <a:uLnTx/>
                <a:uFillTx/>
                <a:cs typeface="Arial"/>
              </a:rPr>
              <a:t>4: De acuerdo</a:t>
            </a:r>
          </a:p>
          <a:p>
            <a:pPr lvl="0">
              <a:defRPr/>
            </a:pPr>
            <a:r>
              <a:rPr lang="es-AR" sz="800" kern="0" dirty="0">
                <a:cs typeface="Arial"/>
              </a:rPr>
              <a:t>3: Ni de acuerdo ni en desacuerdo</a:t>
            </a:r>
          </a:p>
          <a:p>
            <a:pPr lvl="0">
              <a:defRPr/>
            </a:pPr>
            <a:r>
              <a:rPr kumimoji="0" lang="es-AR" sz="800" i="0" u="none" strike="noStrike" kern="0" cap="none" spc="0" normalizeH="0" baseline="0" noProof="0" dirty="0">
                <a:ln>
                  <a:noFill/>
                </a:ln>
                <a:effectLst/>
                <a:uLnTx/>
                <a:uFillTx/>
                <a:cs typeface="Arial"/>
              </a:rPr>
              <a:t>2: En desacuerdo</a:t>
            </a:r>
          </a:p>
          <a:p>
            <a:pPr lvl="0">
              <a:defRPr/>
            </a:pPr>
            <a:r>
              <a:rPr lang="es-AR" sz="800" kern="0" dirty="0">
                <a:cs typeface="Arial"/>
              </a:rPr>
              <a:t>1: Totalmente en desacuerdo</a:t>
            </a:r>
            <a:endParaRPr kumimoji="0" lang="es-AR" sz="800" i="0" u="none" strike="noStrike" kern="0" cap="none" spc="0" normalizeH="0" baseline="0" noProof="0" dirty="0">
              <a:ln>
                <a:noFill/>
              </a:ln>
              <a:effectLst/>
              <a:uLnTx/>
              <a:uFillTx/>
              <a:cs typeface="Arial"/>
            </a:endParaRPr>
          </a:p>
        </p:txBody>
      </p:sp>
      <p:pic>
        <p:nvPicPr>
          <p:cNvPr id="4" name="Imagen 3">
            <a:extLst>
              <a:ext uri="{FF2B5EF4-FFF2-40B4-BE49-F238E27FC236}">
                <a16:creationId xmlns:a16="http://schemas.microsoft.com/office/drawing/2014/main" id="{DA24403B-455E-4C62-85AE-CAEE072FA5FD}"/>
              </a:ext>
            </a:extLst>
          </p:cNvPr>
          <p:cNvPicPr>
            <a:picLocks noChangeAspect="1"/>
          </p:cNvPicPr>
          <p:nvPr/>
        </p:nvPicPr>
        <p:blipFill rotWithShape="1">
          <a:blip r:embed="rId2"/>
          <a:srcRect l="23937" t="21200" r="23187" b="1289"/>
          <a:stretch/>
        </p:blipFill>
        <p:spPr>
          <a:xfrm>
            <a:off x="342900" y="1335242"/>
            <a:ext cx="3328669" cy="1715484"/>
          </a:xfrm>
          <a:prstGeom prst="rect">
            <a:avLst/>
          </a:prstGeom>
        </p:spPr>
      </p:pic>
      <p:sp>
        <p:nvSpPr>
          <p:cNvPr id="5" name="CuadroTexto 4">
            <a:extLst>
              <a:ext uri="{FF2B5EF4-FFF2-40B4-BE49-F238E27FC236}">
                <a16:creationId xmlns:a16="http://schemas.microsoft.com/office/drawing/2014/main" id="{8EB5DB2A-E684-4E89-9B9A-37C2DF9264C0}"/>
              </a:ext>
            </a:extLst>
          </p:cNvPr>
          <p:cNvSpPr txBox="1"/>
          <p:nvPr/>
        </p:nvSpPr>
        <p:spPr>
          <a:xfrm>
            <a:off x="200026" y="1104410"/>
            <a:ext cx="3997960" cy="230832"/>
          </a:xfrm>
          <a:prstGeom prst="rect">
            <a:avLst/>
          </a:prstGeom>
          <a:noFill/>
        </p:spPr>
        <p:txBody>
          <a:bodyPr wrap="square" rtlCol="0">
            <a:spAutoFit/>
          </a:bodyPr>
          <a:lstStyle/>
          <a:p>
            <a:pPr algn="ctr"/>
            <a:r>
              <a:rPr lang="es-AR" sz="900" dirty="0"/>
              <a:t>23.Confío en los miembros del equipo</a:t>
            </a:r>
          </a:p>
        </p:txBody>
      </p:sp>
      <p:cxnSp>
        <p:nvCxnSpPr>
          <p:cNvPr id="6" name="Straight Connector 20">
            <a:extLst>
              <a:ext uri="{FF2B5EF4-FFF2-40B4-BE49-F238E27FC236}">
                <a16:creationId xmlns:a16="http://schemas.microsoft.com/office/drawing/2014/main" id="{6BD2161C-EEDA-4F82-A24E-B6CB71D2811D}"/>
              </a:ext>
            </a:extLst>
          </p:cNvPr>
          <p:cNvCxnSpPr>
            <a:cxnSpLocks/>
          </p:cNvCxnSpPr>
          <p:nvPr/>
        </p:nvCxnSpPr>
        <p:spPr bwMode="auto">
          <a:xfrm>
            <a:off x="1546772" y="1452857"/>
            <a:ext cx="0" cy="1332000"/>
          </a:xfrm>
          <a:prstGeom prst="line">
            <a:avLst/>
          </a:prstGeom>
          <a:solidFill>
            <a:schemeClr val="accent1"/>
          </a:solidFill>
          <a:ln w="12700" cap="flat" cmpd="sng" algn="ctr">
            <a:solidFill>
              <a:schemeClr val="accent4">
                <a:lumMod val="60000"/>
                <a:lumOff val="40000"/>
              </a:schemeClr>
            </a:solidFill>
            <a:prstDash val="sysDash"/>
            <a:round/>
            <a:headEnd type="none" w="med" len="med"/>
            <a:tailEnd type="none" w="med" len="med"/>
          </a:ln>
          <a:effectLst/>
        </p:spPr>
      </p:cxnSp>
      <p:sp>
        <p:nvSpPr>
          <p:cNvPr id="7" name="TextBox 21">
            <a:extLst>
              <a:ext uri="{FF2B5EF4-FFF2-40B4-BE49-F238E27FC236}">
                <a16:creationId xmlns:a16="http://schemas.microsoft.com/office/drawing/2014/main" id="{81999AC2-7EED-4180-BE1A-678B4FE52102}"/>
              </a:ext>
            </a:extLst>
          </p:cNvPr>
          <p:cNvSpPr txBox="1"/>
          <p:nvPr/>
        </p:nvSpPr>
        <p:spPr>
          <a:xfrm>
            <a:off x="1564142" y="1374492"/>
            <a:ext cx="740908" cy="230832"/>
          </a:xfrm>
          <a:prstGeom prst="rect">
            <a:avLst/>
          </a:prstGeom>
          <a:noFill/>
        </p:spPr>
        <p:txBody>
          <a:bodyPr wrap="none" rtlCol="0">
            <a:spAutoFit/>
          </a:bodyPr>
          <a:lstStyle/>
          <a:p>
            <a:r>
              <a:rPr lang="es-AR" sz="900" b="1" dirty="0">
                <a:solidFill>
                  <a:schemeClr val="accent4"/>
                </a:solidFill>
              </a:rPr>
              <a:t>PROM. 3,9</a:t>
            </a:r>
          </a:p>
        </p:txBody>
      </p:sp>
      <p:pic>
        <p:nvPicPr>
          <p:cNvPr id="8" name="Imagen 7">
            <a:extLst>
              <a:ext uri="{FF2B5EF4-FFF2-40B4-BE49-F238E27FC236}">
                <a16:creationId xmlns:a16="http://schemas.microsoft.com/office/drawing/2014/main" id="{D36D8839-A79F-41A1-8E25-8A1EB40B9411}"/>
              </a:ext>
            </a:extLst>
          </p:cNvPr>
          <p:cNvPicPr>
            <a:picLocks noChangeAspect="1"/>
          </p:cNvPicPr>
          <p:nvPr/>
        </p:nvPicPr>
        <p:blipFill rotWithShape="1">
          <a:blip r:embed="rId3"/>
          <a:srcRect l="23687" t="20718" r="22813" b="1289"/>
          <a:stretch/>
        </p:blipFill>
        <p:spPr>
          <a:xfrm>
            <a:off x="4801177" y="1335242"/>
            <a:ext cx="3347202" cy="1715484"/>
          </a:xfrm>
          <a:prstGeom prst="rect">
            <a:avLst/>
          </a:prstGeom>
        </p:spPr>
      </p:pic>
      <p:sp>
        <p:nvSpPr>
          <p:cNvPr id="9" name="CuadroTexto 8">
            <a:extLst>
              <a:ext uri="{FF2B5EF4-FFF2-40B4-BE49-F238E27FC236}">
                <a16:creationId xmlns:a16="http://schemas.microsoft.com/office/drawing/2014/main" id="{EE58E3B2-C37E-4BFF-ABEB-16A98FFB0105}"/>
              </a:ext>
            </a:extLst>
          </p:cNvPr>
          <p:cNvSpPr txBox="1"/>
          <p:nvPr/>
        </p:nvSpPr>
        <p:spPr>
          <a:xfrm>
            <a:off x="4475798" y="1108225"/>
            <a:ext cx="3997960" cy="230832"/>
          </a:xfrm>
          <a:prstGeom prst="rect">
            <a:avLst/>
          </a:prstGeom>
          <a:noFill/>
        </p:spPr>
        <p:txBody>
          <a:bodyPr wrap="square" rtlCol="0">
            <a:spAutoFit/>
          </a:bodyPr>
          <a:lstStyle/>
          <a:p>
            <a:pPr algn="ctr"/>
            <a:r>
              <a:rPr lang="es-AR" sz="900" dirty="0"/>
              <a:t>24.Nos damos feedback en tiempo real.</a:t>
            </a:r>
          </a:p>
        </p:txBody>
      </p:sp>
      <p:cxnSp>
        <p:nvCxnSpPr>
          <p:cNvPr id="10" name="Straight Connector 20">
            <a:extLst>
              <a:ext uri="{FF2B5EF4-FFF2-40B4-BE49-F238E27FC236}">
                <a16:creationId xmlns:a16="http://schemas.microsoft.com/office/drawing/2014/main" id="{5108DFDE-07C0-44AC-8AB0-1F71DAF91F79}"/>
              </a:ext>
            </a:extLst>
          </p:cNvPr>
          <p:cNvCxnSpPr>
            <a:cxnSpLocks/>
          </p:cNvCxnSpPr>
          <p:nvPr/>
        </p:nvCxnSpPr>
        <p:spPr bwMode="auto">
          <a:xfrm>
            <a:off x="6764430" y="1488000"/>
            <a:ext cx="0" cy="1332000"/>
          </a:xfrm>
          <a:prstGeom prst="line">
            <a:avLst/>
          </a:prstGeom>
          <a:solidFill>
            <a:schemeClr val="accent1"/>
          </a:solidFill>
          <a:ln w="12700" cap="flat" cmpd="sng" algn="ctr">
            <a:solidFill>
              <a:schemeClr val="accent4">
                <a:lumMod val="60000"/>
                <a:lumOff val="40000"/>
              </a:schemeClr>
            </a:solidFill>
            <a:prstDash val="sysDash"/>
            <a:round/>
            <a:headEnd type="none" w="med" len="med"/>
            <a:tailEnd type="none" w="med" len="med"/>
          </a:ln>
          <a:effectLst/>
        </p:spPr>
      </p:cxnSp>
      <p:sp>
        <p:nvSpPr>
          <p:cNvPr id="11" name="TextBox 21">
            <a:extLst>
              <a:ext uri="{FF2B5EF4-FFF2-40B4-BE49-F238E27FC236}">
                <a16:creationId xmlns:a16="http://schemas.microsoft.com/office/drawing/2014/main" id="{F33A9EB3-42C8-4F08-B1AF-9AC969495654}"/>
              </a:ext>
            </a:extLst>
          </p:cNvPr>
          <p:cNvSpPr txBox="1"/>
          <p:nvPr/>
        </p:nvSpPr>
        <p:spPr>
          <a:xfrm>
            <a:off x="6781800" y="1409635"/>
            <a:ext cx="740908" cy="230832"/>
          </a:xfrm>
          <a:prstGeom prst="rect">
            <a:avLst/>
          </a:prstGeom>
          <a:noFill/>
        </p:spPr>
        <p:txBody>
          <a:bodyPr wrap="none" rtlCol="0">
            <a:spAutoFit/>
          </a:bodyPr>
          <a:lstStyle/>
          <a:p>
            <a:r>
              <a:rPr lang="es-AR" sz="900" b="1" dirty="0">
                <a:solidFill>
                  <a:schemeClr val="accent4"/>
                </a:solidFill>
              </a:rPr>
              <a:t>PROM. 2,6</a:t>
            </a:r>
          </a:p>
        </p:txBody>
      </p:sp>
      <p:sp>
        <p:nvSpPr>
          <p:cNvPr id="12" name="CuadroTexto 11">
            <a:extLst>
              <a:ext uri="{FF2B5EF4-FFF2-40B4-BE49-F238E27FC236}">
                <a16:creationId xmlns:a16="http://schemas.microsoft.com/office/drawing/2014/main" id="{820A3F96-A8E7-40F0-8F76-96F72F50697A}"/>
              </a:ext>
            </a:extLst>
          </p:cNvPr>
          <p:cNvSpPr txBox="1"/>
          <p:nvPr/>
        </p:nvSpPr>
        <p:spPr>
          <a:xfrm>
            <a:off x="1749653" y="3121304"/>
            <a:ext cx="5603420" cy="230832"/>
          </a:xfrm>
          <a:prstGeom prst="rect">
            <a:avLst/>
          </a:prstGeom>
          <a:noFill/>
        </p:spPr>
        <p:txBody>
          <a:bodyPr wrap="square" rtlCol="0">
            <a:spAutoFit/>
          </a:bodyPr>
          <a:lstStyle/>
          <a:p>
            <a:pPr algn="ctr"/>
            <a:r>
              <a:rPr lang="es-AR" sz="900" dirty="0"/>
              <a:t>25. Resolvemos los conflictos de manera constructiva, sin demasiada agresión ni confrontación.</a:t>
            </a:r>
          </a:p>
        </p:txBody>
      </p:sp>
      <p:pic>
        <p:nvPicPr>
          <p:cNvPr id="14" name="Imagen 13" descr="Captura de pantalla de un celular&#10;&#10;Descripción generada automáticamente">
            <a:extLst>
              <a:ext uri="{FF2B5EF4-FFF2-40B4-BE49-F238E27FC236}">
                <a16:creationId xmlns:a16="http://schemas.microsoft.com/office/drawing/2014/main" id="{ABCD2DD6-5CDD-4C9F-8CCF-E7FC6D09AD03}"/>
              </a:ext>
            </a:extLst>
          </p:cNvPr>
          <p:cNvPicPr>
            <a:picLocks noChangeAspect="1"/>
          </p:cNvPicPr>
          <p:nvPr/>
        </p:nvPicPr>
        <p:blipFill rotWithShape="1">
          <a:blip r:embed="rId4"/>
          <a:srcRect l="24486" t="28359" r="22472" b="2480"/>
          <a:stretch/>
        </p:blipFill>
        <p:spPr>
          <a:xfrm>
            <a:off x="2759711" y="3319382"/>
            <a:ext cx="3535680" cy="1746832"/>
          </a:xfrm>
          <a:prstGeom prst="rect">
            <a:avLst/>
          </a:prstGeom>
        </p:spPr>
      </p:pic>
      <p:cxnSp>
        <p:nvCxnSpPr>
          <p:cNvPr id="15" name="Straight Connector 20">
            <a:extLst>
              <a:ext uri="{FF2B5EF4-FFF2-40B4-BE49-F238E27FC236}">
                <a16:creationId xmlns:a16="http://schemas.microsoft.com/office/drawing/2014/main" id="{0D2FDE94-CCE8-4DFE-AD23-8D7E036BE8D3}"/>
              </a:ext>
            </a:extLst>
          </p:cNvPr>
          <p:cNvCxnSpPr>
            <a:cxnSpLocks/>
          </p:cNvCxnSpPr>
          <p:nvPr/>
        </p:nvCxnSpPr>
        <p:spPr bwMode="auto">
          <a:xfrm>
            <a:off x="4533993" y="3492218"/>
            <a:ext cx="0" cy="1332000"/>
          </a:xfrm>
          <a:prstGeom prst="line">
            <a:avLst/>
          </a:prstGeom>
          <a:solidFill>
            <a:schemeClr val="accent1"/>
          </a:solidFill>
          <a:ln w="12700" cap="flat" cmpd="sng" algn="ctr">
            <a:solidFill>
              <a:schemeClr val="accent4">
                <a:lumMod val="60000"/>
                <a:lumOff val="40000"/>
              </a:schemeClr>
            </a:solidFill>
            <a:prstDash val="sysDash"/>
            <a:round/>
            <a:headEnd type="none" w="med" len="med"/>
            <a:tailEnd type="none" w="med" len="med"/>
          </a:ln>
          <a:effectLst/>
        </p:spPr>
      </p:cxnSp>
      <p:sp>
        <p:nvSpPr>
          <p:cNvPr id="16" name="TextBox 21">
            <a:extLst>
              <a:ext uri="{FF2B5EF4-FFF2-40B4-BE49-F238E27FC236}">
                <a16:creationId xmlns:a16="http://schemas.microsoft.com/office/drawing/2014/main" id="{697BD5A2-A227-4BBA-AEFA-7BD4B166EB14}"/>
              </a:ext>
            </a:extLst>
          </p:cNvPr>
          <p:cNvSpPr txBox="1"/>
          <p:nvPr/>
        </p:nvSpPr>
        <p:spPr>
          <a:xfrm>
            <a:off x="4551363" y="3413853"/>
            <a:ext cx="740908" cy="230832"/>
          </a:xfrm>
          <a:prstGeom prst="rect">
            <a:avLst/>
          </a:prstGeom>
          <a:noFill/>
        </p:spPr>
        <p:txBody>
          <a:bodyPr wrap="none" rtlCol="0">
            <a:spAutoFit/>
          </a:bodyPr>
          <a:lstStyle/>
          <a:p>
            <a:r>
              <a:rPr lang="es-AR" sz="900" b="1" dirty="0">
                <a:solidFill>
                  <a:schemeClr val="accent4"/>
                </a:solidFill>
              </a:rPr>
              <a:t>PROM. 3,1</a:t>
            </a:r>
          </a:p>
        </p:txBody>
      </p:sp>
    </p:spTree>
    <p:extLst>
      <p:ext uri="{BB962C8B-B14F-4D97-AF65-F5344CB8AC3E}">
        <p14:creationId xmlns:p14="http://schemas.microsoft.com/office/powerpoint/2010/main" val="19826596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B1E48EE-3460-4FF0-8DC2-46D431B14010}"/>
              </a:ext>
            </a:extLst>
          </p:cNvPr>
          <p:cNvSpPr>
            <a:spLocks noGrp="1"/>
          </p:cNvSpPr>
          <p:nvPr>
            <p:ph type="title"/>
          </p:nvPr>
        </p:nvSpPr>
        <p:spPr/>
        <p:txBody>
          <a:bodyPr/>
          <a:lstStyle/>
          <a:p>
            <a:r>
              <a:rPr lang="es-AR" dirty="0"/>
              <a:t>Auto evaluación…</a:t>
            </a:r>
          </a:p>
        </p:txBody>
      </p:sp>
      <p:sp>
        <p:nvSpPr>
          <p:cNvPr id="3" name="TextBox 14">
            <a:extLst>
              <a:ext uri="{FF2B5EF4-FFF2-40B4-BE49-F238E27FC236}">
                <a16:creationId xmlns:a16="http://schemas.microsoft.com/office/drawing/2014/main" id="{E2D166AC-8D45-4B01-9756-D132EF1CD62F}"/>
              </a:ext>
            </a:extLst>
          </p:cNvPr>
          <p:cNvSpPr txBox="1"/>
          <p:nvPr/>
        </p:nvSpPr>
        <p:spPr>
          <a:xfrm>
            <a:off x="7068716" y="72634"/>
            <a:ext cx="1989559" cy="707886"/>
          </a:xfrm>
          <a:prstGeom prst="rect">
            <a:avLst/>
          </a:prstGeom>
          <a:solidFill>
            <a:srgbClr val="A6A6A6">
              <a:lumMod val="20000"/>
              <a:lumOff val="80000"/>
            </a:srgbClr>
          </a:solidFill>
        </p:spPr>
        <p:txBody>
          <a:bodyPr wrap="square" rtlCol="0">
            <a:spAutoFit/>
          </a:bodyPr>
          <a:lstStyle/>
          <a:p>
            <a:pPr lvl="0">
              <a:defRPr/>
            </a:pPr>
            <a:r>
              <a:rPr lang="es-AR" sz="800" kern="0" dirty="0">
                <a:cs typeface="Arial"/>
              </a:rPr>
              <a:t>5: Totalmente de acuerdo</a:t>
            </a:r>
          </a:p>
          <a:p>
            <a:pPr lvl="0">
              <a:defRPr/>
            </a:pPr>
            <a:r>
              <a:rPr kumimoji="0" lang="es-AR" sz="800" i="0" u="none" strike="noStrike" kern="0" cap="none" spc="0" normalizeH="0" baseline="0" noProof="0" dirty="0">
                <a:ln>
                  <a:noFill/>
                </a:ln>
                <a:effectLst/>
                <a:uLnTx/>
                <a:uFillTx/>
                <a:cs typeface="Arial"/>
              </a:rPr>
              <a:t>4: De acuerdo</a:t>
            </a:r>
          </a:p>
          <a:p>
            <a:pPr lvl="0">
              <a:defRPr/>
            </a:pPr>
            <a:r>
              <a:rPr lang="es-AR" sz="800" kern="0" dirty="0">
                <a:cs typeface="Arial"/>
              </a:rPr>
              <a:t>3: Ni de acuerdo ni en desacuerdo</a:t>
            </a:r>
          </a:p>
          <a:p>
            <a:pPr lvl="0">
              <a:defRPr/>
            </a:pPr>
            <a:r>
              <a:rPr kumimoji="0" lang="es-AR" sz="800" i="0" u="none" strike="noStrike" kern="0" cap="none" spc="0" normalizeH="0" baseline="0" noProof="0" dirty="0">
                <a:ln>
                  <a:noFill/>
                </a:ln>
                <a:effectLst/>
                <a:uLnTx/>
                <a:uFillTx/>
                <a:cs typeface="Arial"/>
              </a:rPr>
              <a:t>2: En desacuerdo</a:t>
            </a:r>
          </a:p>
          <a:p>
            <a:pPr lvl="0">
              <a:defRPr/>
            </a:pPr>
            <a:r>
              <a:rPr lang="es-AR" sz="800" kern="0" dirty="0">
                <a:cs typeface="Arial"/>
              </a:rPr>
              <a:t>1: Totalmente en desacuerdo</a:t>
            </a:r>
            <a:endParaRPr kumimoji="0" lang="es-AR" sz="800" i="0" u="none" strike="noStrike" kern="0" cap="none" spc="0" normalizeH="0" baseline="0" noProof="0" dirty="0">
              <a:ln>
                <a:noFill/>
              </a:ln>
              <a:effectLst/>
              <a:uLnTx/>
              <a:uFillTx/>
              <a:cs typeface="Arial"/>
            </a:endParaRPr>
          </a:p>
        </p:txBody>
      </p:sp>
      <p:pic>
        <p:nvPicPr>
          <p:cNvPr id="5" name="Imagen 4" descr="Captura de pantalla de un celular&#10;&#10;Descripción generada automáticamente">
            <a:extLst>
              <a:ext uri="{FF2B5EF4-FFF2-40B4-BE49-F238E27FC236}">
                <a16:creationId xmlns:a16="http://schemas.microsoft.com/office/drawing/2014/main" id="{7BBBD761-A9AB-4E72-B2D5-048DB3DCF048}"/>
              </a:ext>
            </a:extLst>
          </p:cNvPr>
          <p:cNvPicPr>
            <a:picLocks noChangeAspect="1"/>
          </p:cNvPicPr>
          <p:nvPr/>
        </p:nvPicPr>
        <p:blipFill rotWithShape="1">
          <a:blip r:embed="rId2"/>
          <a:srcRect l="24566" t="26993" r="23464"/>
          <a:stretch/>
        </p:blipFill>
        <p:spPr>
          <a:xfrm>
            <a:off x="465248" y="1318260"/>
            <a:ext cx="3390622" cy="1804774"/>
          </a:xfrm>
          <a:prstGeom prst="rect">
            <a:avLst/>
          </a:prstGeom>
        </p:spPr>
      </p:pic>
      <p:sp>
        <p:nvSpPr>
          <p:cNvPr id="6" name="CuadroTexto 5">
            <a:extLst>
              <a:ext uri="{FF2B5EF4-FFF2-40B4-BE49-F238E27FC236}">
                <a16:creationId xmlns:a16="http://schemas.microsoft.com/office/drawing/2014/main" id="{403EFE7B-A71A-4D4A-8AFB-3361B1255A76}"/>
              </a:ext>
            </a:extLst>
          </p:cNvPr>
          <p:cNvSpPr txBox="1"/>
          <p:nvPr/>
        </p:nvSpPr>
        <p:spPr>
          <a:xfrm>
            <a:off x="200026" y="1104410"/>
            <a:ext cx="3997960" cy="369332"/>
          </a:xfrm>
          <a:prstGeom prst="rect">
            <a:avLst/>
          </a:prstGeom>
          <a:noFill/>
        </p:spPr>
        <p:txBody>
          <a:bodyPr wrap="square" rtlCol="0">
            <a:spAutoFit/>
          </a:bodyPr>
          <a:lstStyle/>
          <a:p>
            <a:pPr algn="ctr"/>
            <a:r>
              <a:rPr lang="es-AR" sz="900" dirty="0"/>
              <a:t>26. Los diferentes puntos de vista son expuestos abiertamente y escuchados sin defensividad.</a:t>
            </a:r>
          </a:p>
        </p:txBody>
      </p:sp>
      <p:cxnSp>
        <p:nvCxnSpPr>
          <p:cNvPr id="7" name="Straight Connector 20">
            <a:extLst>
              <a:ext uri="{FF2B5EF4-FFF2-40B4-BE49-F238E27FC236}">
                <a16:creationId xmlns:a16="http://schemas.microsoft.com/office/drawing/2014/main" id="{6E532FE1-CC10-4D1E-9BD9-23A057C9D464}"/>
              </a:ext>
            </a:extLst>
          </p:cNvPr>
          <p:cNvCxnSpPr>
            <a:cxnSpLocks/>
          </p:cNvCxnSpPr>
          <p:nvPr/>
        </p:nvCxnSpPr>
        <p:spPr bwMode="auto">
          <a:xfrm>
            <a:off x="2072235" y="1526700"/>
            <a:ext cx="0" cy="1332000"/>
          </a:xfrm>
          <a:prstGeom prst="line">
            <a:avLst/>
          </a:prstGeom>
          <a:solidFill>
            <a:schemeClr val="accent1"/>
          </a:solidFill>
          <a:ln w="12700" cap="flat" cmpd="sng" algn="ctr">
            <a:solidFill>
              <a:schemeClr val="accent4">
                <a:lumMod val="60000"/>
                <a:lumOff val="40000"/>
              </a:schemeClr>
            </a:solidFill>
            <a:prstDash val="sysDash"/>
            <a:round/>
            <a:headEnd type="none" w="med" len="med"/>
            <a:tailEnd type="none" w="med" len="med"/>
          </a:ln>
          <a:effectLst/>
        </p:spPr>
      </p:cxnSp>
      <p:sp>
        <p:nvSpPr>
          <p:cNvPr id="8" name="TextBox 21">
            <a:extLst>
              <a:ext uri="{FF2B5EF4-FFF2-40B4-BE49-F238E27FC236}">
                <a16:creationId xmlns:a16="http://schemas.microsoft.com/office/drawing/2014/main" id="{AAB1C3BE-CBD0-494C-9F3D-B624C1101D48}"/>
              </a:ext>
            </a:extLst>
          </p:cNvPr>
          <p:cNvSpPr txBox="1"/>
          <p:nvPr/>
        </p:nvSpPr>
        <p:spPr>
          <a:xfrm>
            <a:off x="2079877" y="1448335"/>
            <a:ext cx="740908" cy="230832"/>
          </a:xfrm>
          <a:prstGeom prst="rect">
            <a:avLst/>
          </a:prstGeom>
          <a:noFill/>
        </p:spPr>
        <p:txBody>
          <a:bodyPr wrap="none" rtlCol="0">
            <a:spAutoFit/>
          </a:bodyPr>
          <a:lstStyle/>
          <a:p>
            <a:r>
              <a:rPr lang="es-AR" sz="900" b="1" dirty="0">
                <a:solidFill>
                  <a:schemeClr val="accent4"/>
                </a:solidFill>
              </a:rPr>
              <a:t>PROM. 3,2</a:t>
            </a:r>
          </a:p>
        </p:txBody>
      </p:sp>
      <p:pic>
        <p:nvPicPr>
          <p:cNvPr id="9" name="Imagen 8">
            <a:extLst>
              <a:ext uri="{FF2B5EF4-FFF2-40B4-BE49-F238E27FC236}">
                <a16:creationId xmlns:a16="http://schemas.microsoft.com/office/drawing/2014/main" id="{9F6E57FA-C478-49DE-A1FE-40F68160A884}"/>
              </a:ext>
            </a:extLst>
          </p:cNvPr>
          <p:cNvPicPr>
            <a:picLocks noChangeAspect="1"/>
          </p:cNvPicPr>
          <p:nvPr/>
        </p:nvPicPr>
        <p:blipFill rotWithShape="1">
          <a:blip r:embed="rId3"/>
          <a:srcRect l="23770" t="21821" r="23571"/>
          <a:stretch/>
        </p:blipFill>
        <p:spPr>
          <a:xfrm>
            <a:off x="4779467" y="1353352"/>
            <a:ext cx="3390622" cy="1769682"/>
          </a:xfrm>
          <a:prstGeom prst="rect">
            <a:avLst/>
          </a:prstGeom>
        </p:spPr>
      </p:pic>
      <p:sp>
        <p:nvSpPr>
          <p:cNvPr id="10" name="CuadroTexto 9">
            <a:extLst>
              <a:ext uri="{FF2B5EF4-FFF2-40B4-BE49-F238E27FC236}">
                <a16:creationId xmlns:a16="http://schemas.microsoft.com/office/drawing/2014/main" id="{0CABBDD2-B558-4E51-8D76-E3509C7C1D01}"/>
              </a:ext>
            </a:extLst>
          </p:cNvPr>
          <p:cNvSpPr txBox="1"/>
          <p:nvPr/>
        </p:nvSpPr>
        <p:spPr>
          <a:xfrm>
            <a:off x="4475798" y="1108225"/>
            <a:ext cx="3997960" cy="230832"/>
          </a:xfrm>
          <a:prstGeom prst="rect">
            <a:avLst/>
          </a:prstGeom>
          <a:noFill/>
        </p:spPr>
        <p:txBody>
          <a:bodyPr wrap="square" rtlCol="0">
            <a:spAutoFit/>
          </a:bodyPr>
          <a:lstStyle/>
          <a:p>
            <a:pPr algn="ctr"/>
            <a:r>
              <a:rPr lang="es-AR" sz="900" dirty="0"/>
              <a:t>27. Compartimos el orgullo de ser miembros del equipo.</a:t>
            </a:r>
          </a:p>
        </p:txBody>
      </p:sp>
      <p:cxnSp>
        <p:nvCxnSpPr>
          <p:cNvPr id="11" name="Straight Connector 20">
            <a:extLst>
              <a:ext uri="{FF2B5EF4-FFF2-40B4-BE49-F238E27FC236}">
                <a16:creationId xmlns:a16="http://schemas.microsoft.com/office/drawing/2014/main" id="{80D31409-0EB5-45A7-A542-16F225B66BE9}"/>
              </a:ext>
            </a:extLst>
          </p:cNvPr>
          <p:cNvCxnSpPr>
            <a:cxnSpLocks/>
          </p:cNvCxnSpPr>
          <p:nvPr/>
        </p:nvCxnSpPr>
        <p:spPr bwMode="auto">
          <a:xfrm>
            <a:off x="6007769" y="1441010"/>
            <a:ext cx="0" cy="1332000"/>
          </a:xfrm>
          <a:prstGeom prst="line">
            <a:avLst/>
          </a:prstGeom>
          <a:solidFill>
            <a:schemeClr val="accent1"/>
          </a:solidFill>
          <a:ln w="12700" cap="flat" cmpd="sng" algn="ctr">
            <a:solidFill>
              <a:schemeClr val="accent4">
                <a:lumMod val="60000"/>
                <a:lumOff val="40000"/>
              </a:schemeClr>
            </a:solidFill>
            <a:prstDash val="sysDash"/>
            <a:round/>
            <a:headEnd type="none" w="med" len="med"/>
            <a:tailEnd type="none" w="med" len="med"/>
          </a:ln>
          <a:effectLst/>
        </p:spPr>
      </p:cxnSp>
      <p:sp>
        <p:nvSpPr>
          <p:cNvPr id="12" name="TextBox 21">
            <a:extLst>
              <a:ext uri="{FF2B5EF4-FFF2-40B4-BE49-F238E27FC236}">
                <a16:creationId xmlns:a16="http://schemas.microsoft.com/office/drawing/2014/main" id="{652A19D7-37BB-4A26-A76E-334D791232AC}"/>
              </a:ext>
            </a:extLst>
          </p:cNvPr>
          <p:cNvSpPr txBox="1"/>
          <p:nvPr/>
        </p:nvSpPr>
        <p:spPr>
          <a:xfrm>
            <a:off x="6015411" y="1362645"/>
            <a:ext cx="740908" cy="230832"/>
          </a:xfrm>
          <a:prstGeom prst="rect">
            <a:avLst/>
          </a:prstGeom>
          <a:noFill/>
        </p:spPr>
        <p:txBody>
          <a:bodyPr wrap="none" rtlCol="0">
            <a:spAutoFit/>
          </a:bodyPr>
          <a:lstStyle/>
          <a:p>
            <a:r>
              <a:rPr lang="es-AR" sz="900" b="1" dirty="0">
                <a:solidFill>
                  <a:schemeClr val="accent4"/>
                </a:solidFill>
              </a:rPr>
              <a:t>PROM. 3,9</a:t>
            </a:r>
          </a:p>
        </p:txBody>
      </p:sp>
      <p:sp>
        <p:nvSpPr>
          <p:cNvPr id="13" name="CuadroTexto 12">
            <a:extLst>
              <a:ext uri="{FF2B5EF4-FFF2-40B4-BE49-F238E27FC236}">
                <a16:creationId xmlns:a16="http://schemas.microsoft.com/office/drawing/2014/main" id="{3DB8BE2E-A74A-42F5-B35F-0B31D1258758}"/>
              </a:ext>
            </a:extLst>
          </p:cNvPr>
          <p:cNvSpPr txBox="1"/>
          <p:nvPr/>
        </p:nvSpPr>
        <p:spPr>
          <a:xfrm>
            <a:off x="1749653" y="3121304"/>
            <a:ext cx="5603420" cy="230832"/>
          </a:xfrm>
          <a:prstGeom prst="rect">
            <a:avLst/>
          </a:prstGeom>
          <a:noFill/>
        </p:spPr>
        <p:txBody>
          <a:bodyPr wrap="square" rtlCol="0">
            <a:spAutoFit/>
          </a:bodyPr>
          <a:lstStyle/>
          <a:p>
            <a:pPr algn="ctr"/>
            <a:r>
              <a:rPr lang="es-AR" sz="900" dirty="0"/>
              <a:t>28. Nos ven como un equipo muy unido y otros quieren ser parte.</a:t>
            </a:r>
          </a:p>
        </p:txBody>
      </p:sp>
      <p:pic>
        <p:nvPicPr>
          <p:cNvPr id="14" name="Imagen 13">
            <a:extLst>
              <a:ext uri="{FF2B5EF4-FFF2-40B4-BE49-F238E27FC236}">
                <a16:creationId xmlns:a16="http://schemas.microsoft.com/office/drawing/2014/main" id="{F002EACF-2018-460D-A3B2-7D6AE2AB5D07}"/>
              </a:ext>
            </a:extLst>
          </p:cNvPr>
          <p:cNvPicPr>
            <a:picLocks noChangeAspect="1"/>
          </p:cNvPicPr>
          <p:nvPr/>
        </p:nvPicPr>
        <p:blipFill rotWithShape="1">
          <a:blip r:embed="rId4"/>
          <a:srcRect l="24038" t="21569" r="23866"/>
          <a:stretch/>
        </p:blipFill>
        <p:spPr>
          <a:xfrm>
            <a:off x="2901950" y="3385638"/>
            <a:ext cx="3298826" cy="1746004"/>
          </a:xfrm>
          <a:prstGeom prst="rect">
            <a:avLst/>
          </a:prstGeom>
        </p:spPr>
      </p:pic>
      <p:cxnSp>
        <p:nvCxnSpPr>
          <p:cNvPr id="15" name="Straight Connector 20">
            <a:extLst>
              <a:ext uri="{FF2B5EF4-FFF2-40B4-BE49-F238E27FC236}">
                <a16:creationId xmlns:a16="http://schemas.microsoft.com/office/drawing/2014/main" id="{15CCD110-82A1-4437-8BDD-EEADA47F2D7A}"/>
              </a:ext>
            </a:extLst>
          </p:cNvPr>
          <p:cNvCxnSpPr>
            <a:cxnSpLocks/>
          </p:cNvCxnSpPr>
          <p:nvPr/>
        </p:nvCxnSpPr>
        <p:spPr bwMode="auto">
          <a:xfrm>
            <a:off x="4701904" y="3546104"/>
            <a:ext cx="0" cy="1332000"/>
          </a:xfrm>
          <a:prstGeom prst="line">
            <a:avLst/>
          </a:prstGeom>
          <a:solidFill>
            <a:schemeClr val="accent1"/>
          </a:solidFill>
          <a:ln w="12700" cap="flat" cmpd="sng" algn="ctr">
            <a:solidFill>
              <a:schemeClr val="accent4">
                <a:lumMod val="60000"/>
                <a:lumOff val="40000"/>
              </a:schemeClr>
            </a:solidFill>
            <a:prstDash val="sysDash"/>
            <a:round/>
            <a:headEnd type="none" w="med" len="med"/>
            <a:tailEnd type="none" w="med" len="med"/>
          </a:ln>
          <a:effectLst/>
        </p:spPr>
      </p:cxnSp>
      <p:sp>
        <p:nvSpPr>
          <p:cNvPr id="16" name="TextBox 21">
            <a:extLst>
              <a:ext uri="{FF2B5EF4-FFF2-40B4-BE49-F238E27FC236}">
                <a16:creationId xmlns:a16="http://schemas.microsoft.com/office/drawing/2014/main" id="{89076BA3-E429-4887-B1C3-67A5EF5FE7F8}"/>
              </a:ext>
            </a:extLst>
          </p:cNvPr>
          <p:cNvSpPr txBox="1"/>
          <p:nvPr/>
        </p:nvSpPr>
        <p:spPr>
          <a:xfrm>
            <a:off x="4709546" y="3467739"/>
            <a:ext cx="740908" cy="230832"/>
          </a:xfrm>
          <a:prstGeom prst="rect">
            <a:avLst/>
          </a:prstGeom>
          <a:noFill/>
        </p:spPr>
        <p:txBody>
          <a:bodyPr wrap="none" rtlCol="0">
            <a:spAutoFit/>
          </a:bodyPr>
          <a:lstStyle/>
          <a:p>
            <a:r>
              <a:rPr lang="es-AR" sz="900" b="1" dirty="0">
                <a:solidFill>
                  <a:schemeClr val="accent4"/>
                </a:solidFill>
              </a:rPr>
              <a:t>PROM. 2,9</a:t>
            </a:r>
          </a:p>
        </p:txBody>
      </p:sp>
    </p:spTree>
    <p:extLst>
      <p:ext uri="{BB962C8B-B14F-4D97-AF65-F5344CB8AC3E}">
        <p14:creationId xmlns:p14="http://schemas.microsoft.com/office/powerpoint/2010/main" val="2450212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060596B-5A8A-4289-B017-B5CC14D4B294}"/>
              </a:ext>
            </a:extLst>
          </p:cNvPr>
          <p:cNvPicPr>
            <a:picLocks noChangeAspect="1"/>
          </p:cNvPicPr>
          <p:nvPr/>
        </p:nvPicPr>
        <p:blipFill>
          <a:blip r:embed="rId2"/>
          <a:stretch>
            <a:fillRect/>
          </a:stretch>
        </p:blipFill>
        <p:spPr>
          <a:xfrm>
            <a:off x="0" y="333434"/>
            <a:ext cx="9144000" cy="3973711"/>
          </a:xfrm>
          <a:prstGeom prst="rect">
            <a:avLst/>
          </a:prstGeom>
        </p:spPr>
      </p:pic>
    </p:spTree>
    <p:extLst>
      <p:ext uri="{BB962C8B-B14F-4D97-AF65-F5344CB8AC3E}">
        <p14:creationId xmlns:p14="http://schemas.microsoft.com/office/powerpoint/2010/main" val="2105212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9FA2FB53-164B-41B2-8A67-455B9BFF7D33}"/>
              </a:ext>
            </a:extLst>
          </p:cNvPr>
          <p:cNvPicPr>
            <a:picLocks noChangeAspect="1"/>
          </p:cNvPicPr>
          <p:nvPr/>
        </p:nvPicPr>
        <p:blipFill>
          <a:blip r:embed="rId2"/>
          <a:stretch>
            <a:fillRect/>
          </a:stretch>
        </p:blipFill>
        <p:spPr>
          <a:xfrm>
            <a:off x="0" y="510599"/>
            <a:ext cx="9144000" cy="3687961"/>
          </a:xfrm>
          <a:prstGeom prst="rect">
            <a:avLst/>
          </a:prstGeom>
        </p:spPr>
      </p:pic>
    </p:spTree>
    <p:extLst>
      <p:ext uri="{BB962C8B-B14F-4D97-AF65-F5344CB8AC3E}">
        <p14:creationId xmlns:p14="http://schemas.microsoft.com/office/powerpoint/2010/main" val="1865565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7378551C-0E45-4E80-99AE-69F2E9A6E5FB}"/>
              </a:ext>
            </a:extLst>
          </p:cNvPr>
          <p:cNvPicPr>
            <a:picLocks noChangeAspect="1"/>
          </p:cNvPicPr>
          <p:nvPr/>
        </p:nvPicPr>
        <p:blipFill>
          <a:blip r:embed="rId2"/>
          <a:stretch>
            <a:fillRect/>
          </a:stretch>
        </p:blipFill>
        <p:spPr>
          <a:xfrm>
            <a:off x="0" y="312717"/>
            <a:ext cx="9144000" cy="4152305"/>
          </a:xfrm>
          <a:prstGeom prst="rect">
            <a:avLst/>
          </a:prstGeom>
        </p:spPr>
      </p:pic>
    </p:spTree>
    <p:extLst>
      <p:ext uri="{BB962C8B-B14F-4D97-AF65-F5344CB8AC3E}">
        <p14:creationId xmlns:p14="http://schemas.microsoft.com/office/powerpoint/2010/main" val="33905685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2715F7-F260-40DB-80F7-5EF03857C779}"/>
              </a:ext>
            </a:extLst>
          </p:cNvPr>
          <p:cNvSpPr>
            <a:spLocks noGrp="1"/>
          </p:cNvSpPr>
          <p:nvPr>
            <p:ph type="title"/>
          </p:nvPr>
        </p:nvSpPr>
        <p:spPr/>
        <p:txBody>
          <a:bodyPr/>
          <a:lstStyle/>
          <a:p>
            <a:r>
              <a:rPr lang="es-AR" dirty="0"/>
              <a:t>Principales desafíos</a:t>
            </a:r>
          </a:p>
        </p:txBody>
      </p:sp>
      <p:sp>
        <p:nvSpPr>
          <p:cNvPr id="3" name="Bocadillo: ovalado 2">
            <a:extLst>
              <a:ext uri="{FF2B5EF4-FFF2-40B4-BE49-F238E27FC236}">
                <a16:creationId xmlns:a16="http://schemas.microsoft.com/office/drawing/2014/main" id="{101398C1-AF04-4DA8-BDF9-5A231739F682}"/>
              </a:ext>
            </a:extLst>
          </p:cNvPr>
          <p:cNvSpPr/>
          <p:nvPr/>
        </p:nvSpPr>
        <p:spPr>
          <a:xfrm>
            <a:off x="370523" y="1009650"/>
            <a:ext cx="2103438" cy="1089660"/>
          </a:xfrm>
          <a:prstGeom prst="wedgeEllipseCallout">
            <a:avLst>
              <a:gd name="adj1" fmla="val -42159"/>
              <a:gd name="adj2" fmla="val 52024"/>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Asegurar la operación cumpliendo y superando Budget. Desarrollo y crecimiento planificado de los equipos y de sus integrantes</a:t>
            </a:r>
            <a:endParaRPr lang="es-AR" sz="800" dirty="0">
              <a:solidFill>
                <a:schemeClr val="tx1"/>
              </a:solidFill>
            </a:endParaRPr>
          </a:p>
        </p:txBody>
      </p:sp>
      <p:sp>
        <p:nvSpPr>
          <p:cNvPr id="4" name="Bocadillo: ovalado 3">
            <a:extLst>
              <a:ext uri="{FF2B5EF4-FFF2-40B4-BE49-F238E27FC236}">
                <a16:creationId xmlns:a16="http://schemas.microsoft.com/office/drawing/2014/main" id="{4DA967E5-B99E-43CE-A470-A918B61728D7}"/>
              </a:ext>
            </a:extLst>
          </p:cNvPr>
          <p:cNvSpPr/>
          <p:nvPr/>
        </p:nvSpPr>
        <p:spPr>
          <a:xfrm>
            <a:off x="574358" y="2142808"/>
            <a:ext cx="1983422" cy="907602"/>
          </a:xfrm>
          <a:prstGeom prst="wedgeEllipseCallout">
            <a:avLst>
              <a:gd name="adj1" fmla="val -42159"/>
              <a:gd name="adj2" fmla="val 52024"/>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Entender el negocio completo, no solo el resultado a alcanzar del área en particular.</a:t>
            </a:r>
            <a:endParaRPr lang="es-AR" sz="800" dirty="0">
              <a:solidFill>
                <a:schemeClr val="tx1"/>
              </a:solidFill>
            </a:endParaRPr>
          </a:p>
        </p:txBody>
      </p:sp>
      <p:sp>
        <p:nvSpPr>
          <p:cNvPr id="5" name="Bocadillo: ovalado 4">
            <a:extLst>
              <a:ext uri="{FF2B5EF4-FFF2-40B4-BE49-F238E27FC236}">
                <a16:creationId xmlns:a16="http://schemas.microsoft.com/office/drawing/2014/main" id="{26C2ED41-2948-4371-8DDD-BFD344DFDA10}"/>
              </a:ext>
            </a:extLst>
          </p:cNvPr>
          <p:cNvSpPr/>
          <p:nvPr/>
        </p:nvSpPr>
        <p:spPr>
          <a:xfrm>
            <a:off x="2040891" y="1400847"/>
            <a:ext cx="1855787" cy="907602"/>
          </a:xfrm>
          <a:prstGeom prst="wedgeEllipseCallout">
            <a:avLst>
              <a:gd name="adj1" fmla="val 47740"/>
              <a:gd name="adj2" fmla="val -58800"/>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Mayor colaboración, mejorar la calidad de la información, y que ésta este disponible. </a:t>
            </a:r>
            <a:endParaRPr lang="es-AR" sz="800" dirty="0">
              <a:solidFill>
                <a:schemeClr val="tx1"/>
              </a:solidFill>
            </a:endParaRPr>
          </a:p>
        </p:txBody>
      </p:sp>
      <p:sp>
        <p:nvSpPr>
          <p:cNvPr id="6" name="Bocadillo: ovalado 5">
            <a:extLst>
              <a:ext uri="{FF2B5EF4-FFF2-40B4-BE49-F238E27FC236}">
                <a16:creationId xmlns:a16="http://schemas.microsoft.com/office/drawing/2014/main" id="{C287328E-FFF9-4DFF-B8E1-BB4450E2844A}"/>
              </a:ext>
            </a:extLst>
          </p:cNvPr>
          <p:cNvSpPr/>
          <p:nvPr/>
        </p:nvSpPr>
        <p:spPr>
          <a:xfrm>
            <a:off x="723900" y="3220638"/>
            <a:ext cx="3066097" cy="1296222"/>
          </a:xfrm>
          <a:prstGeom prst="wedgeEllipseCallout">
            <a:avLst>
              <a:gd name="adj1" fmla="val -53715"/>
              <a:gd name="adj2" fmla="val -52909"/>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Nivelar el conocimiento del negocio entre los miembros del equipo y con ello como herramienta, que cada miembro entienda su rol y su importancia en la cadena, para lograr las sinergias que nos permitan mitigar los efectos de los vaivenes de la industria. </a:t>
            </a:r>
            <a:endParaRPr lang="es-AR" sz="800" dirty="0">
              <a:solidFill>
                <a:schemeClr val="tx1"/>
              </a:solidFill>
            </a:endParaRPr>
          </a:p>
        </p:txBody>
      </p:sp>
      <p:sp>
        <p:nvSpPr>
          <p:cNvPr id="7" name="Bocadillo: ovalado 6">
            <a:extLst>
              <a:ext uri="{FF2B5EF4-FFF2-40B4-BE49-F238E27FC236}">
                <a16:creationId xmlns:a16="http://schemas.microsoft.com/office/drawing/2014/main" id="{F6B61C14-3379-42C9-B366-97CF8BD92495}"/>
              </a:ext>
            </a:extLst>
          </p:cNvPr>
          <p:cNvSpPr/>
          <p:nvPr/>
        </p:nvSpPr>
        <p:spPr>
          <a:xfrm>
            <a:off x="2577941" y="2219186"/>
            <a:ext cx="1855787" cy="754846"/>
          </a:xfrm>
          <a:prstGeom prst="wedgeEllipseCallout">
            <a:avLst>
              <a:gd name="adj1" fmla="val -42159"/>
              <a:gd name="adj2" fmla="val 52024"/>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Maximizar rentabilidad de la compañía.</a:t>
            </a:r>
            <a:endParaRPr lang="es-AR" sz="800" dirty="0">
              <a:solidFill>
                <a:schemeClr val="tx1"/>
              </a:solidFill>
            </a:endParaRPr>
          </a:p>
        </p:txBody>
      </p:sp>
      <p:sp>
        <p:nvSpPr>
          <p:cNvPr id="8" name="Bocadillo: ovalado 7">
            <a:extLst>
              <a:ext uri="{FF2B5EF4-FFF2-40B4-BE49-F238E27FC236}">
                <a16:creationId xmlns:a16="http://schemas.microsoft.com/office/drawing/2014/main" id="{258262DF-42D2-486B-B566-76E5FCF81242}"/>
              </a:ext>
            </a:extLst>
          </p:cNvPr>
          <p:cNvSpPr/>
          <p:nvPr/>
        </p:nvSpPr>
        <p:spPr>
          <a:xfrm>
            <a:off x="4844733" y="1445195"/>
            <a:ext cx="1983422" cy="907602"/>
          </a:xfrm>
          <a:prstGeom prst="wedgeEllipseCallout">
            <a:avLst>
              <a:gd name="adj1" fmla="val 54079"/>
              <a:gd name="adj2" fmla="val -66356"/>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El principal desafío es desarrollar un negocio sustentable, reduciendo la variabilidad de los resultados año tras año.</a:t>
            </a:r>
            <a:endParaRPr lang="es-AR" sz="800" dirty="0">
              <a:solidFill>
                <a:schemeClr val="tx1"/>
              </a:solidFill>
            </a:endParaRPr>
          </a:p>
        </p:txBody>
      </p:sp>
      <p:sp>
        <p:nvSpPr>
          <p:cNvPr id="9" name="Bocadillo: ovalado 8">
            <a:extLst>
              <a:ext uri="{FF2B5EF4-FFF2-40B4-BE49-F238E27FC236}">
                <a16:creationId xmlns:a16="http://schemas.microsoft.com/office/drawing/2014/main" id="{F05592BE-331E-413C-9114-0CC592D940F8}"/>
              </a:ext>
            </a:extLst>
          </p:cNvPr>
          <p:cNvSpPr/>
          <p:nvPr/>
        </p:nvSpPr>
        <p:spPr>
          <a:xfrm>
            <a:off x="5245101" y="2261040"/>
            <a:ext cx="1855787" cy="907602"/>
          </a:xfrm>
          <a:prstGeom prst="wedgeEllipseCallout">
            <a:avLst>
              <a:gd name="adj1" fmla="val -54477"/>
              <a:gd name="adj2" fmla="val 36912"/>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Maximizar la productividad de los campos.</a:t>
            </a:r>
          </a:p>
          <a:p>
            <a:pPr algn="ctr"/>
            <a:r>
              <a:rPr lang="es-ES" sz="800" dirty="0">
                <a:solidFill>
                  <a:schemeClr val="tx1"/>
                </a:solidFill>
              </a:rPr>
              <a:t>Eliminar la mano de obra ociosa.</a:t>
            </a:r>
            <a:endParaRPr lang="es-AR" sz="800" dirty="0">
              <a:solidFill>
                <a:schemeClr val="tx1"/>
              </a:solidFill>
            </a:endParaRPr>
          </a:p>
        </p:txBody>
      </p:sp>
      <p:sp>
        <p:nvSpPr>
          <p:cNvPr id="10" name="Bocadillo: ovalado 9">
            <a:extLst>
              <a:ext uri="{FF2B5EF4-FFF2-40B4-BE49-F238E27FC236}">
                <a16:creationId xmlns:a16="http://schemas.microsoft.com/office/drawing/2014/main" id="{58E5B298-1064-485D-9502-5E9ACBC9A927}"/>
              </a:ext>
            </a:extLst>
          </p:cNvPr>
          <p:cNvSpPr/>
          <p:nvPr/>
        </p:nvSpPr>
        <p:spPr>
          <a:xfrm>
            <a:off x="4101306" y="3422017"/>
            <a:ext cx="2127251" cy="1124939"/>
          </a:xfrm>
          <a:prstGeom prst="wedgeEllipseCallout">
            <a:avLst>
              <a:gd name="adj1" fmla="val -42159"/>
              <a:gd name="adj2" fmla="val 52024"/>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El gran desafío que tiene este equipo es lograr reducir la volatilidad del negocio. esto requiere Sinergias y apertura para ver los objetivos conjuntos </a:t>
            </a:r>
            <a:endParaRPr lang="es-AR" sz="800" dirty="0">
              <a:solidFill>
                <a:schemeClr val="tx1"/>
              </a:solidFill>
            </a:endParaRPr>
          </a:p>
        </p:txBody>
      </p:sp>
      <p:sp>
        <p:nvSpPr>
          <p:cNvPr id="11" name="Bocadillo: ovalado 10">
            <a:extLst>
              <a:ext uri="{FF2B5EF4-FFF2-40B4-BE49-F238E27FC236}">
                <a16:creationId xmlns:a16="http://schemas.microsoft.com/office/drawing/2014/main" id="{B718EFAD-5C36-4CAD-A2A3-C8CCB9DC9999}"/>
              </a:ext>
            </a:extLst>
          </p:cNvPr>
          <p:cNvSpPr/>
          <p:nvPr/>
        </p:nvSpPr>
        <p:spPr>
          <a:xfrm>
            <a:off x="5986463" y="3076885"/>
            <a:ext cx="2567305" cy="1559894"/>
          </a:xfrm>
          <a:prstGeom prst="wedgeEllipseCallout">
            <a:avLst>
              <a:gd name="adj1" fmla="val 50891"/>
              <a:gd name="adj2" fmla="val 39567"/>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Armado de estructuras mas ágiles y menos burocráticas. Romper con la estanqueidad de las áreas. Roles y responsabilidades claras. Levantar el nivel profesional de los mandos medios mediante el uso de un sistema de gestión potente.</a:t>
            </a:r>
            <a:endParaRPr lang="es-AR" sz="800" dirty="0">
              <a:solidFill>
                <a:schemeClr val="tx1"/>
              </a:solidFill>
            </a:endParaRPr>
          </a:p>
        </p:txBody>
      </p:sp>
      <p:sp>
        <p:nvSpPr>
          <p:cNvPr id="12" name="Bocadillo: ovalado 11">
            <a:extLst>
              <a:ext uri="{FF2B5EF4-FFF2-40B4-BE49-F238E27FC236}">
                <a16:creationId xmlns:a16="http://schemas.microsoft.com/office/drawing/2014/main" id="{CC164CAB-140F-4A16-B0B4-A4D73F45F22A}"/>
              </a:ext>
            </a:extLst>
          </p:cNvPr>
          <p:cNvSpPr/>
          <p:nvPr/>
        </p:nvSpPr>
        <p:spPr>
          <a:xfrm>
            <a:off x="6570346" y="1674178"/>
            <a:ext cx="1983422" cy="907602"/>
          </a:xfrm>
          <a:prstGeom prst="wedgeEllipseCallout">
            <a:avLst>
              <a:gd name="adj1" fmla="val 62147"/>
              <a:gd name="adj2" fmla="val 25577"/>
            </a:avLst>
          </a:prstGeom>
          <a:solidFill>
            <a:srgbClr val="F2F2F2">
              <a:alpha val="54902"/>
            </a:srgb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 sz="800" dirty="0">
                <a:solidFill>
                  <a:schemeClr val="tx1"/>
                </a:solidFill>
              </a:rPr>
              <a:t>Mejorar eficiencias, costos y uso del capital de trabajo. Aprovechar las oportunidades de un contexto </a:t>
            </a:r>
            <a:r>
              <a:rPr lang="es-ES" sz="800" dirty="0" err="1">
                <a:solidFill>
                  <a:schemeClr val="tx1"/>
                </a:solidFill>
              </a:rPr>
              <a:t>volatil</a:t>
            </a:r>
            <a:r>
              <a:rPr lang="es-ES" sz="800" dirty="0">
                <a:solidFill>
                  <a:schemeClr val="tx1"/>
                </a:solidFill>
              </a:rPr>
              <a:t> durante tantos años.</a:t>
            </a:r>
            <a:endParaRPr lang="es-AR" sz="800" dirty="0">
              <a:solidFill>
                <a:schemeClr val="tx1"/>
              </a:solidFill>
            </a:endParaRPr>
          </a:p>
        </p:txBody>
      </p:sp>
    </p:spTree>
    <p:extLst>
      <p:ext uri="{BB962C8B-B14F-4D97-AF65-F5344CB8AC3E}">
        <p14:creationId xmlns:p14="http://schemas.microsoft.com/office/powerpoint/2010/main" val="3774421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06291D0-0F02-464B-AE8D-8A400E1EBBA4}"/>
              </a:ext>
            </a:extLst>
          </p:cNvPr>
          <p:cNvSpPr>
            <a:spLocks noGrp="1"/>
          </p:cNvSpPr>
          <p:nvPr>
            <p:ph type="title"/>
          </p:nvPr>
        </p:nvSpPr>
        <p:spPr>
          <a:xfrm>
            <a:off x="609600" y="347472"/>
            <a:ext cx="7924800" cy="707886"/>
          </a:xfrm>
        </p:spPr>
        <p:txBody>
          <a:bodyPr/>
          <a:lstStyle/>
          <a:p>
            <a:r>
              <a:rPr lang="es-AR" dirty="0"/>
              <a:t>Dimensiones de la efectividad: </a:t>
            </a:r>
            <a:r>
              <a:rPr lang="es-AR" sz="2000" dirty="0"/>
              <a:t>excelencia en equipos de alto desempeño</a:t>
            </a:r>
            <a:endParaRPr lang="es-AR" dirty="0"/>
          </a:p>
        </p:txBody>
      </p:sp>
      <p:pic>
        <p:nvPicPr>
          <p:cNvPr id="50" name="Imagen 49">
            <a:extLst>
              <a:ext uri="{FF2B5EF4-FFF2-40B4-BE49-F238E27FC236}">
                <a16:creationId xmlns:a16="http://schemas.microsoft.com/office/drawing/2014/main" id="{85FAE890-E88D-4BCD-98E4-C16F40BCB6B4}"/>
              </a:ext>
            </a:extLst>
          </p:cNvPr>
          <p:cNvPicPr>
            <a:picLocks noChangeAspect="1"/>
          </p:cNvPicPr>
          <p:nvPr/>
        </p:nvPicPr>
        <p:blipFill>
          <a:blip r:embed="rId2"/>
          <a:stretch>
            <a:fillRect/>
          </a:stretch>
        </p:blipFill>
        <p:spPr>
          <a:xfrm>
            <a:off x="2838362" y="1283016"/>
            <a:ext cx="3467276" cy="3274130"/>
          </a:xfrm>
          <a:prstGeom prst="rect">
            <a:avLst/>
          </a:prstGeom>
        </p:spPr>
      </p:pic>
      <p:sp>
        <p:nvSpPr>
          <p:cNvPr id="5" name="TextBox 93">
            <a:extLst>
              <a:ext uri="{FF2B5EF4-FFF2-40B4-BE49-F238E27FC236}">
                <a16:creationId xmlns:a16="http://schemas.microsoft.com/office/drawing/2014/main" id="{32CCB072-BDC7-4FB7-9A4E-B24D6D2A0F17}"/>
              </a:ext>
            </a:extLst>
          </p:cNvPr>
          <p:cNvSpPr txBox="1"/>
          <p:nvPr/>
        </p:nvSpPr>
        <p:spPr>
          <a:xfrm>
            <a:off x="286901" y="3593020"/>
            <a:ext cx="2213848" cy="900246"/>
          </a:xfrm>
          <a:prstGeom prst="rect">
            <a:avLst/>
          </a:prstGeom>
          <a:noFill/>
        </p:spPr>
        <p:txBody>
          <a:bodyPr wrap="square" rtlCol="0">
            <a:spAutoFit/>
          </a:bodyPr>
          <a:lstStyle/>
          <a:p>
            <a:r>
              <a:rPr lang="es-AR" sz="1050">
                <a:latin typeface="+mj-lt"/>
                <a:cs typeface="Arial" panose="020B0604020202020204" pitchFamily="34" charset="0"/>
              </a:rPr>
              <a:t>Toma de decisiones, comunicación, delegación trabajo en equipo y agendas que apoyan el pensamiento adaptativo y la agilidad.</a:t>
            </a:r>
          </a:p>
        </p:txBody>
      </p:sp>
      <p:sp>
        <p:nvSpPr>
          <p:cNvPr id="6" name="TextBox 93">
            <a:extLst>
              <a:ext uri="{FF2B5EF4-FFF2-40B4-BE49-F238E27FC236}">
                <a16:creationId xmlns:a16="http://schemas.microsoft.com/office/drawing/2014/main" id="{9651EFD6-C035-4B08-925F-D48FA8CB6AF9}"/>
              </a:ext>
            </a:extLst>
          </p:cNvPr>
          <p:cNvSpPr txBox="1"/>
          <p:nvPr/>
        </p:nvSpPr>
        <p:spPr>
          <a:xfrm>
            <a:off x="282318" y="1283016"/>
            <a:ext cx="2213848" cy="1546577"/>
          </a:xfrm>
          <a:prstGeom prst="rect">
            <a:avLst/>
          </a:prstGeom>
          <a:noFill/>
        </p:spPr>
        <p:txBody>
          <a:bodyPr wrap="square" rtlCol="0">
            <a:spAutoFit/>
          </a:bodyPr>
          <a:lstStyle/>
          <a:p>
            <a:r>
              <a:rPr lang="es-AR" sz="1050" dirty="0">
                <a:latin typeface="+mj-lt"/>
                <a:cs typeface="Arial" panose="020B0604020202020204" pitchFamily="34" charset="0"/>
              </a:rPr>
              <a:t>Elevados niveles de confianza, apoyo mutuo y desafío (indagar y exponer productivos, escucha activa). Los miembros están predispuestos a ser abiertos y vulnerables para cuestionarse y desafiarse (y a otros) para crecer.</a:t>
            </a:r>
          </a:p>
        </p:txBody>
      </p:sp>
      <p:sp>
        <p:nvSpPr>
          <p:cNvPr id="7" name="TextBox 94">
            <a:extLst>
              <a:ext uri="{FF2B5EF4-FFF2-40B4-BE49-F238E27FC236}">
                <a16:creationId xmlns:a16="http://schemas.microsoft.com/office/drawing/2014/main" id="{DE20406F-9CB7-4CB1-B7CF-4842D798E2D6}"/>
              </a:ext>
            </a:extLst>
          </p:cNvPr>
          <p:cNvSpPr txBox="1"/>
          <p:nvPr/>
        </p:nvSpPr>
        <p:spPr>
          <a:xfrm>
            <a:off x="6515100" y="1283016"/>
            <a:ext cx="2346582" cy="2192908"/>
          </a:xfrm>
          <a:prstGeom prst="rect">
            <a:avLst/>
          </a:prstGeom>
          <a:noFill/>
        </p:spPr>
        <p:txBody>
          <a:bodyPr wrap="square" rtlCol="0">
            <a:spAutoFit/>
          </a:bodyPr>
          <a:lstStyle/>
          <a:p>
            <a:r>
              <a:rPr lang="es-AR" sz="1050" dirty="0">
                <a:latin typeface="+mj-lt"/>
                <a:cs typeface="Arial" panose="020B0604020202020204" pitchFamily="34" charset="0"/>
              </a:rPr>
              <a:t>Alta adhesión y compromiso con el propósito, visión y prioridades colectivas. Ambición. El propósito del equipo predomina sobre las agendas individuales. Una cultura que promueve el compromiso con la dirección a seguir y permite flexibilidad y agilidad. Una creencia profunda que desafiar los modelos mentales y las creencias son aspectos centrales de la estrategia.</a:t>
            </a:r>
          </a:p>
        </p:txBody>
      </p:sp>
      <p:sp>
        <p:nvSpPr>
          <p:cNvPr id="8" name="TextBox 95">
            <a:extLst>
              <a:ext uri="{FF2B5EF4-FFF2-40B4-BE49-F238E27FC236}">
                <a16:creationId xmlns:a16="http://schemas.microsoft.com/office/drawing/2014/main" id="{8302D40B-1224-441F-ADAB-23E689D52E4C}"/>
              </a:ext>
            </a:extLst>
          </p:cNvPr>
          <p:cNvSpPr txBox="1"/>
          <p:nvPr/>
        </p:nvSpPr>
        <p:spPr>
          <a:xfrm>
            <a:off x="6515100" y="3593020"/>
            <a:ext cx="2346582" cy="900246"/>
          </a:xfrm>
          <a:prstGeom prst="rect">
            <a:avLst/>
          </a:prstGeom>
          <a:noFill/>
        </p:spPr>
        <p:txBody>
          <a:bodyPr wrap="square" rtlCol="0">
            <a:spAutoFit/>
          </a:bodyPr>
          <a:lstStyle/>
          <a:p>
            <a:r>
              <a:rPr lang="es-AR" sz="1050" dirty="0">
                <a:latin typeface="+mj-lt"/>
                <a:cs typeface="Arial" panose="020B0604020202020204" pitchFamily="34" charset="0"/>
              </a:rPr>
              <a:t>Roles, entregables e interdependencias claras. Alto accountability. Predisposición a apoyar a los miembros del equipo con un fin superior.</a:t>
            </a:r>
          </a:p>
        </p:txBody>
      </p:sp>
    </p:spTree>
    <p:extLst>
      <p:ext uri="{BB962C8B-B14F-4D97-AF65-F5344CB8AC3E}">
        <p14:creationId xmlns:p14="http://schemas.microsoft.com/office/powerpoint/2010/main" val="16318296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DD2EAA-7893-4745-B986-2D87957FB7E2}"/>
              </a:ext>
            </a:extLst>
          </p:cNvPr>
          <p:cNvSpPr>
            <a:spLocks noGrp="1"/>
          </p:cNvSpPr>
          <p:nvPr>
            <p:ph type="title"/>
          </p:nvPr>
        </p:nvSpPr>
        <p:spPr>
          <a:xfrm>
            <a:off x="609600" y="347472"/>
            <a:ext cx="7924800" cy="800219"/>
          </a:xfrm>
        </p:spPr>
        <p:txBody>
          <a:bodyPr/>
          <a:lstStyle/>
          <a:p>
            <a:r>
              <a:rPr lang="es-AR" dirty="0"/>
              <a:t>Dimensiones de efectividad: </a:t>
            </a:r>
            <a:br>
              <a:rPr lang="es-AR" dirty="0"/>
            </a:br>
            <a:r>
              <a:rPr lang="es-AR" dirty="0"/>
              <a:t>top / </a:t>
            </a:r>
            <a:r>
              <a:rPr lang="es-AR" dirty="0" err="1"/>
              <a:t>bottom</a:t>
            </a:r>
            <a:r>
              <a:rPr lang="es-AR" dirty="0"/>
              <a:t> 5</a:t>
            </a:r>
          </a:p>
        </p:txBody>
      </p:sp>
      <p:graphicFrame>
        <p:nvGraphicFramePr>
          <p:cNvPr id="3" name="Content Placeholder 6">
            <a:extLst>
              <a:ext uri="{FF2B5EF4-FFF2-40B4-BE49-F238E27FC236}">
                <a16:creationId xmlns:a16="http://schemas.microsoft.com/office/drawing/2014/main" id="{3641BD28-4D7C-40E4-A4BA-2FC14437DDF8}"/>
              </a:ext>
            </a:extLst>
          </p:cNvPr>
          <p:cNvGraphicFramePr>
            <a:graphicFrameLocks/>
          </p:cNvGraphicFramePr>
          <p:nvPr>
            <p:extLst>
              <p:ext uri="{D42A27DB-BD31-4B8C-83A1-F6EECF244321}">
                <p14:modId xmlns:p14="http://schemas.microsoft.com/office/powerpoint/2010/main" val="2312374631"/>
              </p:ext>
            </p:extLst>
          </p:nvPr>
        </p:nvGraphicFramePr>
        <p:xfrm>
          <a:off x="185238" y="1431534"/>
          <a:ext cx="4101012" cy="1315720"/>
        </p:xfrm>
        <a:graphic>
          <a:graphicData uri="http://schemas.openxmlformats.org/drawingml/2006/table">
            <a:tbl>
              <a:tblPr firstRow="1" bandRow="1">
                <a:tableStyleId>{5C22544A-7EE6-4342-B048-85BDC9FD1C3A}</a:tableStyleId>
              </a:tblPr>
              <a:tblGrid>
                <a:gridCol w="3429471">
                  <a:extLst>
                    <a:ext uri="{9D8B030D-6E8A-4147-A177-3AD203B41FA5}">
                      <a16:colId xmlns:a16="http://schemas.microsoft.com/office/drawing/2014/main" val="1634882242"/>
                    </a:ext>
                  </a:extLst>
                </a:gridCol>
                <a:gridCol w="671541">
                  <a:extLst>
                    <a:ext uri="{9D8B030D-6E8A-4147-A177-3AD203B41FA5}">
                      <a16:colId xmlns:a16="http://schemas.microsoft.com/office/drawing/2014/main" val="4011306533"/>
                    </a:ext>
                  </a:extLst>
                </a:gridCol>
              </a:tblGrid>
              <a:tr h="370840">
                <a:tc>
                  <a:txBody>
                    <a:bodyPr/>
                    <a:lstStyle/>
                    <a:p>
                      <a:r>
                        <a:rPr lang="es-AR" sz="1000" dirty="0">
                          <a:solidFill>
                            <a:schemeClr val="bg1"/>
                          </a:solidFill>
                          <a:latin typeface="+mn-lt"/>
                          <a:ea typeface="Lato" panose="020F0502020204030203" pitchFamily="34" charset="0"/>
                          <a:cs typeface="Lato" panose="020F0502020204030203" pitchFamily="34" charset="0"/>
                        </a:rPr>
                        <a:t>PUNTAJES EN EL RANGO DE ALTO DESEMPEÑO</a:t>
                      </a:r>
                    </a:p>
                  </a:txBody>
                  <a:tcPr anchor="ctr">
                    <a:solidFill>
                      <a:schemeClr val="bg1">
                        <a:lumMod val="50000"/>
                      </a:schemeClr>
                    </a:solidFill>
                  </a:tcPr>
                </a:tc>
                <a:tc>
                  <a:txBody>
                    <a:bodyPr/>
                    <a:lstStyle/>
                    <a:p>
                      <a:pPr algn="ctr"/>
                      <a:r>
                        <a:rPr lang="es-AR" sz="1000" dirty="0">
                          <a:solidFill>
                            <a:schemeClr val="bg1"/>
                          </a:solidFill>
                          <a:latin typeface="+mn-lt"/>
                          <a:ea typeface="Lato" panose="020F0502020204030203" pitchFamily="34" charset="0"/>
                          <a:cs typeface="Lato" panose="020F0502020204030203" pitchFamily="34" charset="0"/>
                        </a:rPr>
                        <a:t>PROM.</a:t>
                      </a:r>
                    </a:p>
                  </a:txBody>
                  <a:tcPr anchor="ctr">
                    <a:solidFill>
                      <a:schemeClr val="bg1">
                        <a:lumMod val="50000"/>
                      </a:schemeClr>
                    </a:solidFill>
                  </a:tcPr>
                </a:tc>
                <a:extLst>
                  <a:ext uri="{0D108BD9-81ED-4DB2-BD59-A6C34878D82A}">
                    <a16:rowId xmlns:a16="http://schemas.microsoft.com/office/drawing/2014/main" val="4122423540"/>
                  </a:ext>
                </a:extLst>
              </a:tr>
              <a:tr h="370840">
                <a:tc>
                  <a:txBody>
                    <a:bodyPr/>
                    <a:lstStyle/>
                    <a:p>
                      <a:r>
                        <a:rPr lang="es-ES" sz="1000" dirty="0">
                          <a:solidFill>
                            <a:schemeClr val="accent5"/>
                          </a:solidFill>
                          <a:latin typeface="+mn-lt"/>
                          <a:ea typeface="Lato" panose="020F0502020204030203" pitchFamily="34" charset="0"/>
                          <a:cs typeface="Lato" panose="020F0502020204030203" pitchFamily="34" charset="0"/>
                        </a:rPr>
                        <a:t>El equipo requiere de la combinación del conocimiento y las habilidades de varios o todos sus miembros para resolver problemas.</a:t>
                      </a:r>
                      <a:endParaRPr lang="es-AR" sz="1000" dirty="0">
                        <a:solidFill>
                          <a:schemeClr val="accent5"/>
                        </a:solidFill>
                        <a:latin typeface="+mn-lt"/>
                        <a:ea typeface="Lato" panose="020F0502020204030203" pitchFamily="34" charset="0"/>
                        <a:cs typeface="Lato" panose="020F0502020204030203" pitchFamily="34" charset="0"/>
                      </a:endParaRPr>
                    </a:p>
                  </a:txBody>
                  <a:tcPr anchor="ctr">
                    <a:solidFill>
                      <a:schemeClr val="bg1"/>
                    </a:solidFill>
                  </a:tcPr>
                </a:tc>
                <a:tc>
                  <a:txBody>
                    <a:bodyPr/>
                    <a:lstStyle/>
                    <a:p>
                      <a:pPr algn="ctr"/>
                      <a:r>
                        <a:rPr lang="es-AR" sz="1000" dirty="0">
                          <a:solidFill>
                            <a:schemeClr val="tx1"/>
                          </a:solidFill>
                          <a:latin typeface="+mn-lt"/>
                          <a:ea typeface="Lato" panose="020F0502020204030203" pitchFamily="34" charset="0"/>
                          <a:cs typeface="Lato" panose="020F0502020204030203" pitchFamily="34" charset="0"/>
                        </a:rPr>
                        <a:t>4,4</a:t>
                      </a:r>
                    </a:p>
                  </a:txBody>
                  <a:tcPr anchor="ctr">
                    <a:solidFill>
                      <a:schemeClr val="bg1"/>
                    </a:solidFill>
                  </a:tcPr>
                </a:tc>
                <a:extLst>
                  <a:ext uri="{0D108BD9-81ED-4DB2-BD59-A6C34878D82A}">
                    <a16:rowId xmlns:a16="http://schemas.microsoft.com/office/drawing/2014/main" val="120588968"/>
                  </a:ext>
                </a:extLst>
              </a:tr>
              <a:tr h="370840">
                <a:tc>
                  <a:txBody>
                    <a:bodyPr/>
                    <a:lstStyle/>
                    <a:p>
                      <a:r>
                        <a:rPr lang="es-AR" sz="1000" dirty="0">
                          <a:solidFill>
                            <a:schemeClr val="accent4"/>
                          </a:solidFill>
                        </a:rPr>
                        <a:t>Los miembros del equipo tienen las habilidades técnicas necesarias para su rol.</a:t>
                      </a:r>
                      <a:endParaRPr lang="es-AR" sz="1000" dirty="0">
                        <a:solidFill>
                          <a:schemeClr val="accent4"/>
                        </a:solidFill>
                        <a:latin typeface="+mn-lt"/>
                        <a:ea typeface="Lato" panose="020F0502020204030203" pitchFamily="34" charset="0"/>
                        <a:cs typeface="Lato" panose="020F0502020204030203" pitchFamily="34" charset="0"/>
                      </a:endParaRPr>
                    </a:p>
                  </a:txBody>
                  <a:tcPr anchor="ctr">
                    <a:solidFill>
                      <a:schemeClr val="bg2">
                        <a:lumMod val="95000"/>
                      </a:schemeClr>
                    </a:solidFill>
                  </a:tcPr>
                </a:tc>
                <a:tc>
                  <a:txBody>
                    <a:bodyPr/>
                    <a:lstStyle/>
                    <a:p>
                      <a:pPr algn="ctr"/>
                      <a:r>
                        <a:rPr lang="es-AR" sz="1000" dirty="0">
                          <a:solidFill>
                            <a:schemeClr val="tx1"/>
                          </a:solidFill>
                          <a:latin typeface="+mn-lt"/>
                          <a:ea typeface="Lato" panose="020F0502020204030203" pitchFamily="34" charset="0"/>
                          <a:cs typeface="Lato" panose="020F0502020204030203" pitchFamily="34" charset="0"/>
                        </a:rPr>
                        <a:t>4,1</a:t>
                      </a:r>
                    </a:p>
                  </a:txBody>
                  <a:tcPr anchor="ctr">
                    <a:solidFill>
                      <a:schemeClr val="bg2">
                        <a:lumMod val="95000"/>
                      </a:schemeClr>
                    </a:solidFill>
                  </a:tcPr>
                </a:tc>
                <a:extLst>
                  <a:ext uri="{0D108BD9-81ED-4DB2-BD59-A6C34878D82A}">
                    <a16:rowId xmlns:a16="http://schemas.microsoft.com/office/drawing/2014/main" val="3406752123"/>
                  </a:ext>
                </a:extLst>
              </a:tr>
            </a:tbl>
          </a:graphicData>
        </a:graphic>
      </p:graphicFrame>
      <p:graphicFrame>
        <p:nvGraphicFramePr>
          <p:cNvPr id="4" name="Content Placeholder 6">
            <a:extLst>
              <a:ext uri="{FF2B5EF4-FFF2-40B4-BE49-F238E27FC236}">
                <a16:creationId xmlns:a16="http://schemas.microsoft.com/office/drawing/2014/main" id="{BADD4383-4FC1-4806-A514-8FE1B1EA1587}"/>
              </a:ext>
            </a:extLst>
          </p:cNvPr>
          <p:cNvGraphicFramePr>
            <a:graphicFrameLocks/>
          </p:cNvGraphicFramePr>
          <p:nvPr>
            <p:extLst>
              <p:ext uri="{D42A27DB-BD31-4B8C-83A1-F6EECF244321}">
                <p14:modId xmlns:p14="http://schemas.microsoft.com/office/powerpoint/2010/main" val="2317442377"/>
              </p:ext>
            </p:extLst>
          </p:nvPr>
        </p:nvGraphicFramePr>
        <p:xfrm>
          <a:off x="4410075" y="1431534"/>
          <a:ext cx="4401547" cy="3027680"/>
        </p:xfrm>
        <a:graphic>
          <a:graphicData uri="http://schemas.openxmlformats.org/drawingml/2006/table">
            <a:tbl>
              <a:tblPr firstRow="1" bandRow="1">
                <a:tableStyleId>{5C22544A-7EE6-4342-B048-85BDC9FD1C3A}</a:tableStyleId>
              </a:tblPr>
              <a:tblGrid>
                <a:gridCol w="3680794">
                  <a:extLst>
                    <a:ext uri="{9D8B030D-6E8A-4147-A177-3AD203B41FA5}">
                      <a16:colId xmlns:a16="http://schemas.microsoft.com/office/drawing/2014/main" val="1634882242"/>
                    </a:ext>
                  </a:extLst>
                </a:gridCol>
                <a:gridCol w="720753">
                  <a:extLst>
                    <a:ext uri="{9D8B030D-6E8A-4147-A177-3AD203B41FA5}">
                      <a16:colId xmlns:a16="http://schemas.microsoft.com/office/drawing/2014/main" val="4011306533"/>
                    </a:ext>
                  </a:extLst>
                </a:gridCol>
              </a:tblGrid>
              <a:tr h="370840">
                <a:tc>
                  <a:txBody>
                    <a:bodyPr/>
                    <a:lstStyle/>
                    <a:p>
                      <a:r>
                        <a:rPr lang="es-AR" sz="1000" dirty="0">
                          <a:solidFill>
                            <a:schemeClr val="bg1"/>
                          </a:solidFill>
                          <a:latin typeface="+mn-lt"/>
                          <a:ea typeface="Lato" panose="020F0502020204030203" pitchFamily="34" charset="0"/>
                          <a:cs typeface="Lato" panose="020F0502020204030203" pitchFamily="34" charset="0"/>
                        </a:rPr>
                        <a:t>PUNTAJES EN EL RANGO DE SUB-OPTIMO</a:t>
                      </a:r>
                    </a:p>
                  </a:txBody>
                  <a:tcPr anchor="ctr">
                    <a:solidFill>
                      <a:schemeClr val="bg1">
                        <a:lumMod val="50000"/>
                      </a:schemeClr>
                    </a:solidFill>
                  </a:tcPr>
                </a:tc>
                <a:tc>
                  <a:txBody>
                    <a:bodyPr/>
                    <a:lstStyle/>
                    <a:p>
                      <a:pPr algn="ctr"/>
                      <a:r>
                        <a:rPr lang="es-AR" sz="1000" dirty="0">
                          <a:solidFill>
                            <a:schemeClr val="bg1"/>
                          </a:solidFill>
                          <a:latin typeface="+mn-lt"/>
                          <a:ea typeface="Lato" panose="020F0502020204030203" pitchFamily="34" charset="0"/>
                          <a:cs typeface="Lato" panose="020F0502020204030203" pitchFamily="34" charset="0"/>
                        </a:rPr>
                        <a:t>PROM.</a:t>
                      </a:r>
                    </a:p>
                  </a:txBody>
                  <a:tcPr anchor="ctr">
                    <a:solidFill>
                      <a:schemeClr val="bg1">
                        <a:lumMod val="50000"/>
                      </a:schemeClr>
                    </a:solidFill>
                  </a:tcPr>
                </a:tc>
                <a:extLst>
                  <a:ext uri="{0D108BD9-81ED-4DB2-BD59-A6C34878D82A}">
                    <a16:rowId xmlns:a16="http://schemas.microsoft.com/office/drawing/2014/main" val="4122423540"/>
                  </a:ext>
                </a:extLst>
              </a:tr>
              <a:tr h="370840">
                <a:tc>
                  <a:txBody>
                    <a:bodyPr/>
                    <a:lstStyle/>
                    <a:p>
                      <a:pPr marL="0" algn="l" defTabSz="685800" rtl="0" eaLnBrk="1" latinLnBrk="0" hangingPunct="1"/>
                      <a:r>
                        <a:rPr lang="es-AR" sz="1000" dirty="0">
                          <a:solidFill>
                            <a:schemeClr val="tx2">
                              <a:lumMod val="50000"/>
                            </a:schemeClr>
                          </a:solidFill>
                        </a:rPr>
                        <a:t>Tenemos un entendimiento compartido de las prioridades para alcanzar los objetivos.</a:t>
                      </a:r>
                      <a:endParaRPr lang="es-AR" sz="1000" kern="1200" dirty="0">
                        <a:solidFill>
                          <a:schemeClr val="tx2">
                            <a:lumMod val="50000"/>
                          </a:schemeClr>
                        </a:solidFill>
                        <a:latin typeface="+mn-lt"/>
                        <a:ea typeface="Lato" panose="020F0502020204030203" pitchFamily="34" charset="0"/>
                        <a:cs typeface="Lato" panose="020F0502020204030203" pitchFamily="34" charset="0"/>
                      </a:endParaRPr>
                    </a:p>
                  </a:txBody>
                  <a:tcPr anchor="ctr">
                    <a:solidFill>
                      <a:schemeClr val="bg2">
                        <a:lumMod val="95000"/>
                      </a:schemeClr>
                    </a:solidFill>
                  </a:tcPr>
                </a:tc>
                <a:tc>
                  <a:txBody>
                    <a:bodyPr/>
                    <a:lstStyle/>
                    <a:p>
                      <a:pPr algn="ctr"/>
                      <a:r>
                        <a:rPr lang="es-AR" sz="1000" dirty="0">
                          <a:solidFill>
                            <a:schemeClr val="tx1"/>
                          </a:solidFill>
                          <a:latin typeface="+mn-lt"/>
                          <a:ea typeface="Lato" panose="020F0502020204030203" pitchFamily="34" charset="0"/>
                          <a:cs typeface="Lato" panose="020F0502020204030203" pitchFamily="34" charset="0"/>
                        </a:rPr>
                        <a:t>2,0</a:t>
                      </a:r>
                    </a:p>
                  </a:txBody>
                  <a:tcPr anchor="ctr">
                    <a:solidFill>
                      <a:schemeClr val="bg2">
                        <a:lumMod val="95000"/>
                      </a:schemeClr>
                    </a:solidFill>
                  </a:tcPr>
                </a:tc>
                <a:extLst>
                  <a:ext uri="{0D108BD9-81ED-4DB2-BD59-A6C34878D82A}">
                    <a16:rowId xmlns:a16="http://schemas.microsoft.com/office/drawing/2014/main" val="120588968"/>
                  </a:ext>
                </a:extLst>
              </a:tr>
              <a:tr h="370840">
                <a:tc>
                  <a:txBody>
                    <a:bodyPr/>
                    <a:lstStyle/>
                    <a:p>
                      <a:r>
                        <a:rPr lang="es-AR" sz="1000" dirty="0">
                          <a:solidFill>
                            <a:srgbClr val="FFC000"/>
                          </a:solidFill>
                        </a:rPr>
                        <a:t>Los roles están claramente definidos, no hay superposición ni ‘zonas grises’</a:t>
                      </a:r>
                      <a:endParaRPr lang="es-AR" sz="1000" dirty="0">
                        <a:solidFill>
                          <a:srgbClr val="FFC000"/>
                        </a:solidFill>
                        <a:latin typeface="+mn-lt"/>
                        <a:ea typeface="Lato" panose="020F0502020204030203" pitchFamily="34" charset="0"/>
                        <a:cs typeface="Lato" panose="020F0502020204030203" pitchFamily="34" charset="0"/>
                      </a:endParaRPr>
                    </a:p>
                  </a:txBody>
                  <a:tcPr anchor="ctr">
                    <a:solidFill>
                      <a:schemeClr val="bg1"/>
                    </a:solidFill>
                  </a:tcPr>
                </a:tc>
                <a:tc>
                  <a:txBody>
                    <a:bodyPr/>
                    <a:lstStyle/>
                    <a:p>
                      <a:pPr algn="ctr"/>
                      <a:r>
                        <a:rPr lang="es-AR" sz="1000" dirty="0">
                          <a:solidFill>
                            <a:schemeClr val="tx1"/>
                          </a:solidFill>
                          <a:latin typeface="+mn-lt"/>
                          <a:ea typeface="Lato" panose="020F0502020204030203" pitchFamily="34" charset="0"/>
                          <a:cs typeface="Lato" panose="020F0502020204030203" pitchFamily="34" charset="0"/>
                        </a:rPr>
                        <a:t>2,0</a:t>
                      </a:r>
                    </a:p>
                  </a:txBody>
                  <a:tcPr anchor="ctr">
                    <a:solidFill>
                      <a:schemeClr val="bg1"/>
                    </a:solidFill>
                  </a:tcPr>
                </a:tc>
                <a:extLst>
                  <a:ext uri="{0D108BD9-81ED-4DB2-BD59-A6C34878D82A}">
                    <a16:rowId xmlns:a16="http://schemas.microsoft.com/office/drawing/2014/main" val="3406752123"/>
                  </a:ext>
                </a:extLst>
              </a:tr>
              <a:tr h="370840">
                <a:tc>
                  <a:txBody>
                    <a:bodyPr/>
                    <a:lstStyle/>
                    <a:p>
                      <a:pPr marL="0" algn="l" defTabSz="685800" rtl="0" eaLnBrk="1" latinLnBrk="0" hangingPunct="1"/>
                      <a:r>
                        <a:rPr lang="es-AR" sz="1000" dirty="0">
                          <a:solidFill>
                            <a:schemeClr val="accent5"/>
                          </a:solidFill>
                        </a:rPr>
                        <a:t>(La mayor parte del tiempo, el equipo necesita un responsable central que divide y asigna las tareas entre los miembros.)</a:t>
                      </a:r>
                      <a:endParaRPr lang="es-AR" sz="1000" kern="1200" dirty="0">
                        <a:solidFill>
                          <a:schemeClr val="accent5"/>
                        </a:solidFill>
                        <a:latin typeface="+mn-lt"/>
                        <a:ea typeface="Lato" panose="020F0502020204030203" pitchFamily="34" charset="0"/>
                        <a:cs typeface="Lato" panose="020F0502020204030203" pitchFamily="34" charset="0"/>
                      </a:endParaRPr>
                    </a:p>
                  </a:txBody>
                  <a:tcPr anchor="ctr">
                    <a:solidFill>
                      <a:schemeClr val="bg1">
                        <a:lumMod val="95000"/>
                      </a:schemeClr>
                    </a:solidFill>
                  </a:tcPr>
                </a:tc>
                <a:tc>
                  <a:txBody>
                    <a:bodyPr/>
                    <a:lstStyle/>
                    <a:p>
                      <a:pPr algn="ctr"/>
                      <a:r>
                        <a:rPr lang="es-AR" sz="1000" dirty="0">
                          <a:solidFill>
                            <a:schemeClr val="tx1"/>
                          </a:solidFill>
                          <a:latin typeface="+mn-lt"/>
                          <a:ea typeface="Lato" panose="020F0502020204030203" pitchFamily="34" charset="0"/>
                          <a:cs typeface="Lato" panose="020F0502020204030203" pitchFamily="34" charset="0"/>
                        </a:rPr>
                        <a:t>3,7</a:t>
                      </a:r>
                    </a:p>
                  </a:txBody>
                  <a:tcPr anchor="ctr">
                    <a:solidFill>
                      <a:schemeClr val="bg1">
                        <a:lumMod val="95000"/>
                      </a:schemeClr>
                    </a:solidFill>
                  </a:tcPr>
                </a:tc>
                <a:extLst>
                  <a:ext uri="{0D108BD9-81ED-4DB2-BD59-A6C34878D82A}">
                    <a16:rowId xmlns:a16="http://schemas.microsoft.com/office/drawing/2014/main" val="2102671963"/>
                  </a:ext>
                </a:extLst>
              </a:tr>
              <a:tr h="229626">
                <a:tc>
                  <a:txBody>
                    <a:bodyPr/>
                    <a:lstStyle/>
                    <a:p>
                      <a:pPr marL="0" algn="l" defTabSz="685800" rtl="0" eaLnBrk="1" latinLnBrk="0" hangingPunct="1"/>
                      <a:r>
                        <a:rPr lang="es-AR" sz="1000" dirty="0">
                          <a:solidFill>
                            <a:schemeClr val="accent5"/>
                          </a:solidFill>
                        </a:rPr>
                        <a:t>(A veces, las tareas importantes no reciben la atención que merecen por brechas en la comunicación y/o demoras en la toma de decisiones.)</a:t>
                      </a:r>
                      <a:endParaRPr lang="es-AR" sz="1000" kern="1200" dirty="0">
                        <a:solidFill>
                          <a:schemeClr val="accent5"/>
                        </a:solidFill>
                        <a:latin typeface="+mn-lt"/>
                        <a:ea typeface="Lato" panose="020F0502020204030203" pitchFamily="34" charset="0"/>
                        <a:cs typeface="Lato" panose="020F0502020204030203" pitchFamily="34" charset="0"/>
                      </a:endParaRPr>
                    </a:p>
                  </a:txBody>
                  <a:tcPr anchor="ctr">
                    <a:noFill/>
                  </a:tcPr>
                </a:tc>
                <a:tc>
                  <a:txBody>
                    <a:bodyPr/>
                    <a:lstStyle/>
                    <a:p>
                      <a:pPr algn="ctr"/>
                      <a:r>
                        <a:rPr lang="es-AR" sz="1000" dirty="0">
                          <a:solidFill>
                            <a:schemeClr val="tx1"/>
                          </a:solidFill>
                          <a:latin typeface="+mn-lt"/>
                          <a:ea typeface="Lato" panose="020F0502020204030203" pitchFamily="34" charset="0"/>
                          <a:cs typeface="Lato" panose="020F0502020204030203" pitchFamily="34" charset="0"/>
                        </a:rPr>
                        <a:t>3,1</a:t>
                      </a:r>
                    </a:p>
                  </a:txBody>
                  <a:tcPr anchor="ctr">
                    <a:noFill/>
                  </a:tcPr>
                </a:tc>
                <a:extLst>
                  <a:ext uri="{0D108BD9-81ED-4DB2-BD59-A6C34878D82A}">
                    <a16:rowId xmlns:a16="http://schemas.microsoft.com/office/drawing/2014/main" val="1339529809"/>
                  </a:ext>
                </a:extLst>
              </a:tr>
              <a:tr h="370840">
                <a:tc>
                  <a:txBody>
                    <a:bodyPr/>
                    <a:lstStyle/>
                    <a:p>
                      <a:pPr marL="0" algn="l" defTabSz="685800" rtl="0" eaLnBrk="1" latinLnBrk="0" hangingPunct="1"/>
                      <a:r>
                        <a:rPr lang="es-AR" sz="1000" dirty="0">
                          <a:solidFill>
                            <a:schemeClr val="accent4"/>
                          </a:solidFill>
                        </a:rPr>
                        <a:t>Nos damos feedback en tiempo real.</a:t>
                      </a:r>
                      <a:endParaRPr lang="es-AR" sz="1000" kern="1200" dirty="0">
                        <a:solidFill>
                          <a:schemeClr val="accent4"/>
                        </a:solidFill>
                        <a:latin typeface="+mn-lt"/>
                        <a:ea typeface="Lato" panose="020F0502020204030203" pitchFamily="34" charset="0"/>
                        <a:cs typeface="Lato" panose="020F0502020204030203" pitchFamily="34" charset="0"/>
                      </a:endParaRPr>
                    </a:p>
                  </a:txBody>
                  <a:tcPr anchor="ctr">
                    <a:solidFill>
                      <a:schemeClr val="bg1">
                        <a:lumMod val="95000"/>
                      </a:schemeClr>
                    </a:solidFill>
                  </a:tcPr>
                </a:tc>
                <a:tc>
                  <a:txBody>
                    <a:bodyPr/>
                    <a:lstStyle/>
                    <a:p>
                      <a:pPr algn="ctr"/>
                      <a:r>
                        <a:rPr lang="es-AR" sz="1000" dirty="0">
                          <a:solidFill>
                            <a:schemeClr val="tx1"/>
                          </a:solidFill>
                          <a:latin typeface="+mn-lt"/>
                          <a:ea typeface="Lato" panose="020F0502020204030203" pitchFamily="34" charset="0"/>
                          <a:cs typeface="Lato" panose="020F0502020204030203" pitchFamily="34" charset="0"/>
                        </a:rPr>
                        <a:t>2,6</a:t>
                      </a:r>
                    </a:p>
                  </a:txBody>
                  <a:tcPr anchor="ctr">
                    <a:solidFill>
                      <a:schemeClr val="bg1">
                        <a:lumMod val="95000"/>
                      </a:schemeClr>
                    </a:solidFill>
                  </a:tcPr>
                </a:tc>
                <a:extLst>
                  <a:ext uri="{0D108BD9-81ED-4DB2-BD59-A6C34878D82A}">
                    <a16:rowId xmlns:a16="http://schemas.microsoft.com/office/drawing/2014/main" val="3646328830"/>
                  </a:ext>
                </a:extLst>
              </a:tr>
              <a:tr h="370840">
                <a:tc>
                  <a:txBody>
                    <a:bodyPr/>
                    <a:lstStyle/>
                    <a:p>
                      <a:pPr marL="0" algn="l" defTabSz="685800" rtl="0" eaLnBrk="1" latinLnBrk="0" hangingPunct="1"/>
                      <a:r>
                        <a:rPr lang="es-AR" sz="1000" dirty="0">
                          <a:solidFill>
                            <a:schemeClr val="accent4"/>
                          </a:solidFill>
                        </a:rPr>
                        <a:t>Nos ven como un equipo muy unido y otros quieren ser parte.</a:t>
                      </a:r>
                      <a:endParaRPr lang="es-AR" sz="1000" kern="1200" dirty="0">
                        <a:solidFill>
                          <a:schemeClr val="accent4"/>
                        </a:solidFill>
                        <a:latin typeface="+mn-lt"/>
                        <a:ea typeface="Lato" panose="020F0502020204030203" pitchFamily="34" charset="0"/>
                        <a:cs typeface="Lato" panose="020F0502020204030203" pitchFamily="34" charset="0"/>
                      </a:endParaRPr>
                    </a:p>
                  </a:txBody>
                  <a:tcPr anchor="ctr">
                    <a:solidFill>
                      <a:schemeClr val="bg1">
                        <a:lumMod val="95000"/>
                      </a:schemeClr>
                    </a:solidFill>
                  </a:tcPr>
                </a:tc>
                <a:tc>
                  <a:txBody>
                    <a:bodyPr/>
                    <a:lstStyle/>
                    <a:p>
                      <a:pPr algn="ctr"/>
                      <a:r>
                        <a:rPr lang="es-AR" sz="1000" dirty="0">
                          <a:solidFill>
                            <a:schemeClr val="tx1"/>
                          </a:solidFill>
                          <a:latin typeface="+mn-lt"/>
                          <a:ea typeface="Lato" panose="020F0502020204030203" pitchFamily="34" charset="0"/>
                          <a:cs typeface="Lato" panose="020F0502020204030203" pitchFamily="34" charset="0"/>
                        </a:rPr>
                        <a:t>2,9</a:t>
                      </a:r>
                    </a:p>
                  </a:txBody>
                  <a:tcPr anchor="ctr">
                    <a:solidFill>
                      <a:schemeClr val="bg1">
                        <a:lumMod val="95000"/>
                      </a:schemeClr>
                    </a:solidFill>
                  </a:tcPr>
                </a:tc>
                <a:extLst>
                  <a:ext uri="{0D108BD9-81ED-4DB2-BD59-A6C34878D82A}">
                    <a16:rowId xmlns:a16="http://schemas.microsoft.com/office/drawing/2014/main" val="3822607997"/>
                  </a:ext>
                </a:extLst>
              </a:tr>
            </a:tbl>
          </a:graphicData>
        </a:graphic>
      </p:graphicFrame>
      <p:sp>
        <p:nvSpPr>
          <p:cNvPr id="5" name="CuadroTexto 4">
            <a:extLst>
              <a:ext uri="{FF2B5EF4-FFF2-40B4-BE49-F238E27FC236}">
                <a16:creationId xmlns:a16="http://schemas.microsoft.com/office/drawing/2014/main" id="{6B8A8260-8ABF-4780-BD66-AAF9339AD67A}"/>
              </a:ext>
            </a:extLst>
          </p:cNvPr>
          <p:cNvSpPr txBox="1"/>
          <p:nvPr/>
        </p:nvSpPr>
        <p:spPr>
          <a:xfrm>
            <a:off x="230778" y="3155078"/>
            <a:ext cx="3499556" cy="230832"/>
          </a:xfrm>
          <a:prstGeom prst="rect">
            <a:avLst/>
          </a:prstGeom>
          <a:noFill/>
        </p:spPr>
        <p:txBody>
          <a:bodyPr wrap="square" rtlCol="0">
            <a:spAutoFit/>
          </a:bodyPr>
          <a:lstStyle/>
          <a:p>
            <a:r>
              <a:rPr lang="es-AR" sz="900" u="sng" dirty="0"/>
              <a:t>Nota</a:t>
            </a:r>
            <a:r>
              <a:rPr lang="es-AR" sz="900" dirty="0"/>
              <a:t>: solo encontramos 2 dimensiones con puntajes &gt;4</a:t>
            </a:r>
          </a:p>
        </p:txBody>
      </p:sp>
      <p:sp>
        <p:nvSpPr>
          <p:cNvPr id="6" name="Rectángulo 5">
            <a:extLst>
              <a:ext uri="{FF2B5EF4-FFF2-40B4-BE49-F238E27FC236}">
                <a16:creationId xmlns:a16="http://schemas.microsoft.com/office/drawing/2014/main" id="{8889BE3C-8105-4AB8-95AF-D3852B8A02B5}"/>
              </a:ext>
            </a:extLst>
          </p:cNvPr>
          <p:cNvSpPr/>
          <p:nvPr/>
        </p:nvSpPr>
        <p:spPr>
          <a:xfrm>
            <a:off x="3236913" y="4700780"/>
            <a:ext cx="4239622" cy="338554"/>
          </a:xfrm>
          <a:prstGeom prst="rect">
            <a:avLst/>
          </a:prstGeom>
        </p:spPr>
        <p:txBody>
          <a:bodyPr wrap="square">
            <a:spAutoFit/>
          </a:bodyPr>
          <a:lstStyle/>
          <a:p>
            <a:r>
              <a:rPr lang="es-AR" sz="800" i="1" dirty="0"/>
              <a:t>(Los enunciados entre paréntesis) están escrita de manera negativa; los puntajes altos son indeseables. </a:t>
            </a:r>
            <a:endParaRPr lang="es-AR" dirty="0"/>
          </a:p>
        </p:txBody>
      </p:sp>
    </p:spTree>
    <p:extLst>
      <p:ext uri="{BB962C8B-B14F-4D97-AF65-F5344CB8AC3E}">
        <p14:creationId xmlns:p14="http://schemas.microsoft.com/office/powerpoint/2010/main" val="633583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888040-7E49-4AD2-8634-848822160C09}"/>
              </a:ext>
            </a:extLst>
          </p:cNvPr>
          <p:cNvSpPr>
            <a:spLocks noGrp="1"/>
          </p:cNvSpPr>
          <p:nvPr>
            <p:ph type="title"/>
          </p:nvPr>
        </p:nvSpPr>
        <p:spPr/>
        <p:txBody>
          <a:bodyPr/>
          <a:lstStyle/>
          <a:p>
            <a:r>
              <a:rPr lang="es-AR" dirty="0"/>
              <a:t>Propósito, metas, valores</a:t>
            </a:r>
          </a:p>
        </p:txBody>
      </p:sp>
      <p:pic>
        <p:nvPicPr>
          <p:cNvPr id="3" name="Picture 6">
            <a:extLst>
              <a:ext uri="{FF2B5EF4-FFF2-40B4-BE49-F238E27FC236}">
                <a16:creationId xmlns:a16="http://schemas.microsoft.com/office/drawing/2014/main" id="{2730F659-76D8-4C12-850C-3B4F571522D5}"/>
              </a:ext>
            </a:extLst>
          </p:cNvPr>
          <p:cNvPicPr>
            <a:picLocks noChangeAspect="1"/>
          </p:cNvPicPr>
          <p:nvPr/>
        </p:nvPicPr>
        <p:blipFill>
          <a:blip r:embed="rId2"/>
          <a:stretch>
            <a:fillRect/>
          </a:stretch>
        </p:blipFill>
        <p:spPr>
          <a:xfrm>
            <a:off x="101354" y="28542"/>
            <a:ext cx="1016492" cy="936978"/>
          </a:xfrm>
          <a:prstGeom prst="rect">
            <a:avLst/>
          </a:prstGeom>
        </p:spPr>
      </p:pic>
      <p:sp>
        <p:nvSpPr>
          <p:cNvPr id="4" name="TextBox 14">
            <a:extLst>
              <a:ext uri="{FF2B5EF4-FFF2-40B4-BE49-F238E27FC236}">
                <a16:creationId xmlns:a16="http://schemas.microsoft.com/office/drawing/2014/main" id="{9AE3E93E-8ECF-4F37-BF81-B8B0DCA0FC8C}"/>
              </a:ext>
            </a:extLst>
          </p:cNvPr>
          <p:cNvSpPr txBox="1"/>
          <p:nvPr/>
        </p:nvSpPr>
        <p:spPr>
          <a:xfrm>
            <a:off x="101354" y="1030534"/>
            <a:ext cx="1396444" cy="507831"/>
          </a:xfrm>
          <a:prstGeom prst="rect">
            <a:avLst/>
          </a:prstGeom>
          <a:solidFill>
            <a:srgbClr val="A6A6A6">
              <a:lumMod val="20000"/>
              <a:lumOff val="80000"/>
            </a:srgbClr>
          </a:solidFill>
        </p:spPr>
        <p:txBody>
          <a:bodyPr wrap="square" rtlCol="0">
            <a:spAutoFit/>
          </a:bodyPr>
          <a:lstStyle/>
          <a:p>
            <a:pPr lvl="0">
              <a:defRPr/>
            </a:pPr>
            <a:r>
              <a:rPr lang="es-AR" sz="900" kern="0" dirty="0">
                <a:cs typeface="Arial"/>
              </a:rPr>
              <a:t>0-3: Sub-óptimo</a:t>
            </a:r>
          </a:p>
          <a:p>
            <a:pPr lvl="0">
              <a:defRPr/>
            </a:pPr>
            <a:r>
              <a:rPr kumimoji="0" lang="es-AR" sz="900" i="0" u="none" strike="noStrike" kern="0" cap="none" spc="0" normalizeH="0" baseline="0" noProof="0" dirty="0">
                <a:ln>
                  <a:noFill/>
                </a:ln>
                <a:effectLst/>
                <a:uLnTx/>
                <a:uFillTx/>
                <a:cs typeface="Arial"/>
              </a:rPr>
              <a:t>3-4: Estándar</a:t>
            </a:r>
          </a:p>
          <a:p>
            <a:pPr lvl="0">
              <a:defRPr/>
            </a:pPr>
            <a:r>
              <a:rPr lang="es-AR" sz="900" kern="0" dirty="0">
                <a:cs typeface="Arial"/>
              </a:rPr>
              <a:t>4-5: Alto Desempeño</a:t>
            </a:r>
            <a:endParaRPr kumimoji="0" lang="es-AR" sz="900" i="0" u="none" strike="noStrike" kern="0" cap="none" spc="0" normalizeH="0" baseline="0" noProof="0" dirty="0">
              <a:ln>
                <a:noFill/>
              </a:ln>
              <a:effectLst/>
              <a:uLnTx/>
              <a:uFillTx/>
              <a:cs typeface="Arial"/>
            </a:endParaRPr>
          </a:p>
        </p:txBody>
      </p:sp>
      <p:grpSp>
        <p:nvGrpSpPr>
          <p:cNvPr id="11" name="Grupo 10">
            <a:extLst>
              <a:ext uri="{FF2B5EF4-FFF2-40B4-BE49-F238E27FC236}">
                <a16:creationId xmlns:a16="http://schemas.microsoft.com/office/drawing/2014/main" id="{36139152-FFA5-4535-8DFD-E6372C11800B}"/>
              </a:ext>
            </a:extLst>
          </p:cNvPr>
          <p:cNvGrpSpPr/>
          <p:nvPr/>
        </p:nvGrpSpPr>
        <p:grpSpPr>
          <a:xfrm>
            <a:off x="1639888" y="1050393"/>
            <a:ext cx="6661394" cy="3710872"/>
            <a:chOff x="1639888" y="1050393"/>
            <a:chExt cx="6661394" cy="3710872"/>
          </a:xfrm>
        </p:grpSpPr>
        <p:graphicFrame>
          <p:nvGraphicFramePr>
            <p:cNvPr id="5" name="5 Gráfico">
              <a:extLst>
                <a:ext uri="{FF2B5EF4-FFF2-40B4-BE49-F238E27FC236}">
                  <a16:creationId xmlns:a16="http://schemas.microsoft.com/office/drawing/2014/main" id="{3F83CC3C-16D4-4039-B946-9684F3A6663E}"/>
                </a:ext>
              </a:extLst>
            </p:cNvPr>
            <p:cNvGraphicFramePr>
              <a:graphicFrameLocks/>
            </p:cNvGraphicFramePr>
            <p:nvPr/>
          </p:nvGraphicFramePr>
          <p:xfrm>
            <a:off x="1639888" y="1050393"/>
            <a:ext cx="6661394" cy="3435594"/>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8 Conector recto">
              <a:extLst>
                <a:ext uri="{FF2B5EF4-FFF2-40B4-BE49-F238E27FC236}">
                  <a16:creationId xmlns:a16="http://schemas.microsoft.com/office/drawing/2014/main" id="{2095D2DF-A73D-401E-A9D6-15763E8DEAC4}"/>
                </a:ext>
              </a:extLst>
            </p:cNvPr>
            <p:cNvCxnSpPr>
              <a:cxnSpLocks/>
            </p:cNvCxnSpPr>
            <p:nvPr/>
          </p:nvCxnSpPr>
          <p:spPr bwMode="auto">
            <a:xfrm flipV="1">
              <a:off x="6419850" y="1178055"/>
              <a:ext cx="0" cy="3060000"/>
            </a:xfrm>
            <a:prstGeom prst="line">
              <a:avLst/>
            </a:prstGeom>
            <a:solidFill>
              <a:schemeClr val="accent1"/>
            </a:solidFill>
            <a:ln w="12700" cap="flat" cmpd="sng" algn="ctr">
              <a:solidFill>
                <a:schemeClr val="accent1">
                  <a:lumMod val="50000"/>
                </a:schemeClr>
              </a:solidFill>
              <a:prstDash val="solid"/>
              <a:round/>
              <a:headEnd type="none" w="med" len="med"/>
              <a:tailEnd type="none" w="med" len="med"/>
            </a:ln>
            <a:effectLst/>
          </p:spPr>
        </p:cxnSp>
        <p:sp>
          <p:nvSpPr>
            <p:cNvPr id="7" name="7 Rectángulo">
              <a:extLst>
                <a:ext uri="{FF2B5EF4-FFF2-40B4-BE49-F238E27FC236}">
                  <a16:creationId xmlns:a16="http://schemas.microsoft.com/office/drawing/2014/main" id="{B724B391-121D-4A4B-9F0F-967FEF755968}"/>
                </a:ext>
              </a:extLst>
            </p:cNvPr>
            <p:cNvSpPr/>
            <p:nvPr/>
          </p:nvSpPr>
          <p:spPr bwMode="auto">
            <a:xfrm>
              <a:off x="7246937" y="1178055"/>
              <a:ext cx="792000" cy="2988000"/>
            </a:xfrm>
            <a:prstGeom prst="rect">
              <a:avLst/>
            </a:prstGeom>
            <a:solidFill>
              <a:srgbClr val="003366">
                <a:alpha val="36863"/>
              </a:srgbClr>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eaLnBrk="0" fontAlgn="base" hangingPunct="0">
                <a:spcBef>
                  <a:spcPct val="50000"/>
                </a:spcBef>
                <a:spcAft>
                  <a:spcPct val="0"/>
                </a:spcAft>
              </a:pPr>
              <a:endParaRPr lang="en-US">
                <a:solidFill>
                  <a:srgbClr val="002D62"/>
                </a:solidFill>
              </a:endParaRPr>
            </a:p>
          </p:txBody>
        </p:sp>
        <p:cxnSp>
          <p:nvCxnSpPr>
            <p:cNvPr id="8" name="8 Conector recto">
              <a:extLst>
                <a:ext uri="{FF2B5EF4-FFF2-40B4-BE49-F238E27FC236}">
                  <a16:creationId xmlns:a16="http://schemas.microsoft.com/office/drawing/2014/main" id="{00272442-C14E-437D-8340-E6CFEFBC1550}"/>
                </a:ext>
              </a:extLst>
            </p:cNvPr>
            <p:cNvCxnSpPr>
              <a:cxnSpLocks/>
            </p:cNvCxnSpPr>
            <p:nvPr/>
          </p:nvCxnSpPr>
          <p:spPr bwMode="auto">
            <a:xfrm flipV="1">
              <a:off x="6698432" y="1272645"/>
              <a:ext cx="0" cy="3276000"/>
            </a:xfrm>
            <a:prstGeom prst="line">
              <a:avLst/>
            </a:prstGeom>
            <a:solidFill>
              <a:schemeClr val="accent1"/>
            </a:solidFill>
            <a:ln w="19050" cap="flat" cmpd="sng" algn="ctr">
              <a:solidFill>
                <a:schemeClr val="accent4"/>
              </a:solidFill>
              <a:prstDash val="sysDot"/>
              <a:round/>
              <a:headEnd type="none" w="med" len="med"/>
              <a:tailEnd type="none" w="med" len="med"/>
            </a:ln>
            <a:effectLst/>
          </p:spPr>
        </p:cxnSp>
        <p:sp>
          <p:nvSpPr>
            <p:cNvPr id="9" name="TextBox 11">
              <a:extLst>
                <a:ext uri="{FF2B5EF4-FFF2-40B4-BE49-F238E27FC236}">
                  <a16:creationId xmlns:a16="http://schemas.microsoft.com/office/drawing/2014/main" id="{71F5DFB5-B71B-437F-82EB-617ABBF6C977}"/>
                </a:ext>
              </a:extLst>
            </p:cNvPr>
            <p:cNvSpPr txBox="1"/>
            <p:nvPr/>
          </p:nvSpPr>
          <p:spPr>
            <a:xfrm>
              <a:off x="6360156" y="4507349"/>
              <a:ext cx="886781" cy="253916"/>
            </a:xfrm>
            <a:prstGeom prst="rect">
              <a:avLst/>
            </a:prstGeom>
            <a:noFill/>
          </p:spPr>
          <p:txBody>
            <a:bodyPr wrap="none" rtlCol="0">
              <a:spAutoFit/>
            </a:bodyPr>
            <a:lstStyle/>
            <a:p>
              <a:r>
                <a:rPr lang="es-AR" sz="1050" dirty="0">
                  <a:solidFill>
                    <a:schemeClr val="accent4"/>
                  </a:solidFill>
                </a:rPr>
                <a:t>PROM 3,34</a:t>
              </a:r>
            </a:p>
          </p:txBody>
        </p:sp>
      </p:grpSp>
    </p:spTree>
    <p:extLst>
      <p:ext uri="{BB962C8B-B14F-4D97-AF65-F5344CB8AC3E}">
        <p14:creationId xmlns:p14="http://schemas.microsoft.com/office/powerpoint/2010/main" val="2995340860"/>
      </p:ext>
    </p:extLst>
  </p:cSld>
  <p:clrMapOvr>
    <a:masterClrMapping/>
  </p:clrMapOvr>
</p:sld>
</file>

<file path=ppt/theme/theme1.xml><?xml version="1.0" encoding="utf-8"?>
<a:theme xmlns:a="http://schemas.openxmlformats.org/drawingml/2006/main" name="Axialent2018">
  <a:themeElements>
    <a:clrScheme name="Axialent PPT Template Colors">
      <a:dk1>
        <a:srgbClr val="000000"/>
      </a:dk1>
      <a:lt1>
        <a:srgbClr val="FFFFFF"/>
      </a:lt1>
      <a:dk2>
        <a:srgbClr val="005BB3"/>
      </a:dk2>
      <a:lt2>
        <a:srgbClr val="FFFFFF"/>
      </a:lt2>
      <a:accent1>
        <a:srgbClr val="005BB3"/>
      </a:accent1>
      <a:accent2>
        <a:srgbClr val="8C42BD"/>
      </a:accent2>
      <a:accent3>
        <a:srgbClr val="FBB03F"/>
      </a:accent3>
      <a:accent4>
        <a:srgbClr val="C00000"/>
      </a:accent4>
      <a:accent5>
        <a:srgbClr val="32A063"/>
      </a:accent5>
      <a:accent6>
        <a:srgbClr val="7F7F7F"/>
      </a:accent6>
      <a:hlink>
        <a:srgbClr val="005BB3"/>
      </a:hlink>
      <a:folHlink>
        <a:srgbClr val="005BFF"/>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xialent2018" id="{31221D41-D249-4FFB-BD3E-5F28A043933E}" vid="{3313DA33-E629-4ABF-A6C4-1A747DBA22BF}"/>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45</TotalTime>
  <Words>1461</Words>
  <Application>Microsoft Office PowerPoint</Application>
  <PresentationFormat>On-screen Show (16:9)</PresentationFormat>
  <Paragraphs>175</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Axialent2018</vt:lpstr>
      <vt:lpstr>Hacia un equipo de alto desempeño equipo de liderazgo local argentina</vt:lpstr>
      <vt:lpstr>Equipos de alto desempeño</vt:lpstr>
      <vt:lpstr>PowerPoint Presentation</vt:lpstr>
      <vt:lpstr>PowerPoint Presentation</vt:lpstr>
      <vt:lpstr>PowerPoint Presentation</vt:lpstr>
      <vt:lpstr>Principales desafíos</vt:lpstr>
      <vt:lpstr>Dimensiones de la efectividad: excelencia en equipos de alto desempeño</vt:lpstr>
      <vt:lpstr>Dimensiones de efectividad:  top / bottom 5</vt:lpstr>
      <vt:lpstr>Propósito, metas, valores</vt:lpstr>
      <vt:lpstr>Auto evaluación…</vt:lpstr>
      <vt:lpstr>Auto evaluación…</vt:lpstr>
      <vt:lpstr>Roles y responsabilidades</vt:lpstr>
      <vt:lpstr>Auto evaluación…</vt:lpstr>
      <vt:lpstr>Auto evaluación…</vt:lpstr>
      <vt:lpstr>Procesos de equipo</vt:lpstr>
      <vt:lpstr>Auto evaluación…</vt:lpstr>
      <vt:lpstr>Auto evaluación…</vt:lpstr>
      <vt:lpstr>relaciones</vt:lpstr>
      <vt:lpstr>Auto evaluación…</vt:lpstr>
      <vt:lpstr>Auto evaluación…</vt:lpstr>
      <vt:lpstr>Auto evaluación…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Hacia un equipo de alto desempeño equipo de liderazgo local argentina</dc:title>
  <dc:creator>Dolores Hernandez</dc:creator>
  <cp:lastModifiedBy>Dolores Hernandez</cp:lastModifiedBy>
  <cp:revision>6</cp:revision>
  <dcterms:created xsi:type="dcterms:W3CDTF">2019-12-01T21:30:44Z</dcterms:created>
  <dcterms:modified xsi:type="dcterms:W3CDTF">2025-11-12T18:21:51Z</dcterms:modified>
</cp:coreProperties>
</file>

<file path=docProps/thumbnail.jpeg>
</file>